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4" r:id="rId2"/>
    <p:sldId id="260" r:id="rId3"/>
    <p:sldId id="258" r:id="rId4"/>
    <p:sldId id="261" r:id="rId5"/>
    <p:sldId id="259" r:id="rId6"/>
    <p:sldId id="262" r:id="rId7"/>
    <p:sldId id="279" r:id="rId8"/>
    <p:sldId id="292" r:id="rId9"/>
    <p:sldId id="280" r:id="rId10"/>
    <p:sldId id="281" r:id="rId11"/>
    <p:sldId id="282" r:id="rId12"/>
    <p:sldId id="283" r:id="rId13"/>
    <p:sldId id="284" r:id="rId14"/>
    <p:sldId id="285" r:id="rId15"/>
    <p:sldId id="287" r:id="rId16"/>
    <p:sldId id="286" r:id="rId17"/>
    <p:sldId id="288" r:id="rId18"/>
    <p:sldId id="289" r:id="rId19"/>
    <p:sldId id="290" r:id="rId20"/>
    <p:sldId id="291" r:id="rId21"/>
    <p:sldId id="277" r:id="rId22"/>
  </p:sldIdLst>
  <p:sldSz cx="12192000" cy="6858000"/>
  <p:notesSz cx="6858000" cy="9144000"/>
  <p:embeddedFontLst>
    <p:embeddedFont>
      <p:font typeface="Metropolis Black" panose="00000A00000000000000" charset="0"/>
      <p:bold r:id="rId23"/>
      <p:boldItalic r:id="rId24"/>
    </p:embeddedFont>
    <p:embeddedFont>
      <p:font typeface="Metropolis Light" panose="00000500000000000000" charset="0"/>
      <p:regular r:id="rId25"/>
      <p:italic r:id="rId26"/>
    </p:embeddedFont>
    <p:embeddedFont>
      <p:font typeface="Montserrat Light" panose="00000400000000000000" pitchFamily="2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3239675-DDA2-4021-A33F-59981F630F23}">
          <p14:sldIdLst>
            <p14:sldId id="274"/>
            <p14:sldId id="260"/>
          </p14:sldIdLst>
        </p14:section>
        <p14:section name="Init Node.js" id="{5B175234-4ADF-4F66-8939-675468D3BFE9}">
          <p14:sldIdLst>
            <p14:sldId id="258"/>
            <p14:sldId id="261"/>
            <p14:sldId id="259"/>
            <p14:sldId id="262"/>
            <p14:sldId id="279"/>
          </p14:sldIdLst>
        </p14:section>
        <p14:section name="Setup MongoDB ke Node.js" id="{0F5D222E-ADBC-42A8-AA36-6329518D9F97}">
          <p14:sldIdLst>
            <p14:sldId id="292"/>
            <p14:sldId id="280"/>
          </p14:sldIdLst>
        </p14:section>
        <p14:section name="Setup CRUD" id="{17E2C1B4-1D8E-45AF-94A7-3E412BEC45D7}">
          <p14:sldIdLst>
            <p14:sldId id="281"/>
            <p14:sldId id="282"/>
            <p14:sldId id="283"/>
            <p14:sldId id="284"/>
            <p14:sldId id="285"/>
            <p14:sldId id="287"/>
          </p14:sldIdLst>
        </p14:section>
        <p14:section name="Test CRUD" id="{1387918F-31DB-4B3F-83DC-6A725BA3836E}">
          <p14:sldIdLst>
            <p14:sldId id="286"/>
            <p14:sldId id="288"/>
            <p14:sldId id="289"/>
            <p14:sldId id="290"/>
            <p14:sldId id="291"/>
          </p14:sldIdLst>
        </p14:section>
        <p14:section name="Closing" id="{95645A73-2C0E-4482-B246-01E03F914DD1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347" userDrawn="1">
          <p15:clr>
            <a:srgbClr val="A4A3A4"/>
          </p15:clr>
        </p15:guide>
        <p15:guide id="4" pos="7333" userDrawn="1">
          <p15:clr>
            <a:srgbClr val="A4A3A4"/>
          </p15:clr>
        </p15:guide>
        <p15:guide id="5" orient="horz" pos="22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544" y="44"/>
      </p:cViewPr>
      <p:guideLst>
        <p:guide pos="3840"/>
        <p:guide pos="347"/>
        <p:guide pos="7333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scal Pratama" userId="c397c323a76e55b7" providerId="LiveId" clId="{8EC65507-330D-4DE9-985F-315F3AA6C799}"/>
    <pc:docChg chg="custSel addSld delSld modSld sldOrd addSection modSection">
      <pc:chgData name="Piscal Pratama" userId="c397c323a76e55b7" providerId="LiveId" clId="{8EC65507-330D-4DE9-985F-315F3AA6C799}" dt="2023-11-28T07:17:05.506" v="179"/>
      <pc:docMkLst>
        <pc:docMk/>
      </pc:docMkLst>
      <pc:sldChg chg="modSp mod">
        <pc:chgData name="Piscal Pratama" userId="c397c323a76e55b7" providerId="LiveId" clId="{8EC65507-330D-4DE9-985F-315F3AA6C799}" dt="2023-11-27T08:36:33.683" v="173" actId="20577"/>
        <pc:sldMkLst>
          <pc:docMk/>
          <pc:sldMk cId="2765700043" sldId="260"/>
        </pc:sldMkLst>
        <pc:spChg chg="mod">
          <ac:chgData name="Piscal Pratama" userId="c397c323a76e55b7" providerId="LiveId" clId="{8EC65507-330D-4DE9-985F-315F3AA6C799}" dt="2023-11-27T08:36:33.683" v="173" actId="20577"/>
          <ac:spMkLst>
            <pc:docMk/>
            <pc:sldMk cId="2765700043" sldId="260"/>
            <ac:spMk id="3" creationId="{F515D804-073B-B03E-B7DE-35D1407C3707}"/>
          </ac:spMkLst>
        </pc:spChg>
      </pc:sldChg>
      <pc:sldChg chg="ord">
        <pc:chgData name="Piscal Pratama" userId="c397c323a76e55b7" providerId="LiveId" clId="{8EC65507-330D-4DE9-985F-315F3AA6C799}" dt="2023-11-28T07:16:45.873" v="177"/>
        <pc:sldMkLst>
          <pc:docMk/>
          <pc:sldMk cId="2403823416" sldId="280"/>
        </pc:sldMkLst>
      </pc:sldChg>
      <pc:sldChg chg="addSp delSp modSp add mod ord">
        <pc:chgData name="Piscal Pratama" userId="c397c323a76e55b7" providerId="LiveId" clId="{8EC65507-330D-4DE9-985F-315F3AA6C799}" dt="2023-11-28T07:17:05.506" v="179"/>
        <pc:sldMkLst>
          <pc:docMk/>
          <pc:sldMk cId="2165626188" sldId="292"/>
        </pc:sldMkLst>
        <pc:spChg chg="mod">
          <ac:chgData name="Piscal Pratama" userId="c397c323a76e55b7" providerId="LiveId" clId="{8EC65507-330D-4DE9-985F-315F3AA6C799}" dt="2023-11-27T08:35:51.903" v="159" actId="1076"/>
          <ac:spMkLst>
            <pc:docMk/>
            <pc:sldMk cId="2165626188" sldId="292"/>
            <ac:spMk id="10" creationId="{22168F99-6C77-1AF8-45F1-436D7E68F395}"/>
          </ac:spMkLst>
        </pc:spChg>
        <pc:picChg chg="del">
          <ac:chgData name="Piscal Pratama" userId="c397c323a76e55b7" providerId="LiveId" clId="{8EC65507-330D-4DE9-985F-315F3AA6C799}" dt="2023-11-27T08:33:59.408" v="83" actId="478"/>
          <ac:picMkLst>
            <pc:docMk/>
            <pc:sldMk cId="2165626188" sldId="292"/>
            <ac:picMk id="3" creationId="{7BDA75D7-7BA9-9F58-4A04-4828D08C229C}"/>
          </ac:picMkLst>
        </pc:picChg>
        <pc:picChg chg="add mod">
          <ac:chgData name="Piscal Pratama" userId="c397c323a76e55b7" providerId="LiveId" clId="{8EC65507-330D-4DE9-985F-315F3AA6C799}" dt="2023-11-27T08:35:21.072" v="156" actId="1076"/>
          <ac:picMkLst>
            <pc:docMk/>
            <pc:sldMk cId="2165626188" sldId="292"/>
            <ac:picMk id="4" creationId="{50F2F41C-399B-8D27-5917-E1AD921E0322}"/>
          </ac:picMkLst>
        </pc:picChg>
        <pc:picChg chg="add mod">
          <ac:chgData name="Piscal Pratama" userId="c397c323a76e55b7" providerId="LiveId" clId="{8EC65507-330D-4DE9-985F-315F3AA6C799}" dt="2023-11-27T08:35:41.974" v="158" actId="1076"/>
          <ac:picMkLst>
            <pc:docMk/>
            <pc:sldMk cId="2165626188" sldId="292"/>
            <ac:picMk id="6" creationId="{8C80516B-C958-B4C0-E350-1C3FACEB68A3}"/>
          </ac:picMkLst>
        </pc:picChg>
      </pc:sldChg>
      <pc:sldChg chg="add del">
        <pc:chgData name="Piscal Pratama" userId="c397c323a76e55b7" providerId="LiveId" clId="{8EC65507-330D-4DE9-985F-315F3AA6C799}" dt="2023-11-27T08:32:52.501" v="15" actId="47"/>
        <pc:sldMkLst>
          <pc:docMk/>
          <pc:sldMk cId="2444730110" sldId="29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B53E11-714A-1A7D-BF36-3C31A01FD1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4950" y="256381"/>
            <a:ext cx="5861050" cy="6345238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3A1170-032B-4B02-550E-11B97372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0" y="2690903"/>
            <a:ext cx="10515600" cy="909548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endParaRPr lang="en-IN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D539991-D89C-1EB3-A5D7-63264035C0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4084229"/>
            <a:ext cx="4897120" cy="369332"/>
          </a:xfrm>
          <a:prstGeom prst="rect">
            <a:avLst/>
          </a:prstGeom>
        </p:spPr>
        <p:txBody>
          <a:bodyPr/>
          <a:lstStyle>
            <a:lvl1pPr>
              <a:defRPr lang="en-IN" sz="2000" dirty="0">
                <a:solidFill>
                  <a:schemeClr val="tx2">
                    <a:lumMod val="50000"/>
                  </a:schemeClr>
                </a:solidFill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I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41639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72626FD-2257-9C24-F28E-004989941B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1029" y="2865888"/>
            <a:ext cx="3018971" cy="3145971"/>
          </a:xfrm>
          <a:custGeom>
            <a:avLst/>
            <a:gdLst>
              <a:gd name="connsiteX0" fmla="*/ 0 w 3018971"/>
              <a:gd name="connsiteY0" fmla="*/ 0 h 3145971"/>
              <a:gd name="connsiteX1" fmla="*/ 3018971 w 3018971"/>
              <a:gd name="connsiteY1" fmla="*/ 0 h 3145971"/>
              <a:gd name="connsiteX2" fmla="*/ 3018971 w 3018971"/>
              <a:gd name="connsiteY2" fmla="*/ 3145971 h 3145971"/>
              <a:gd name="connsiteX3" fmla="*/ 0 w 3018971"/>
              <a:gd name="connsiteY3" fmla="*/ 3145971 h 314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971" h="3145971">
                <a:moveTo>
                  <a:pt x="0" y="0"/>
                </a:moveTo>
                <a:lnTo>
                  <a:pt x="3018971" y="0"/>
                </a:lnTo>
                <a:lnTo>
                  <a:pt x="3018971" y="3145971"/>
                </a:lnTo>
                <a:lnTo>
                  <a:pt x="0" y="3145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7059D5-C41E-9A80-3096-626526FEA6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86515" y="2865888"/>
            <a:ext cx="3018971" cy="3145971"/>
          </a:xfrm>
          <a:custGeom>
            <a:avLst/>
            <a:gdLst>
              <a:gd name="connsiteX0" fmla="*/ 0 w 3018971"/>
              <a:gd name="connsiteY0" fmla="*/ 0 h 3145971"/>
              <a:gd name="connsiteX1" fmla="*/ 3018971 w 3018971"/>
              <a:gd name="connsiteY1" fmla="*/ 0 h 3145971"/>
              <a:gd name="connsiteX2" fmla="*/ 3018971 w 3018971"/>
              <a:gd name="connsiteY2" fmla="*/ 3145971 h 3145971"/>
              <a:gd name="connsiteX3" fmla="*/ 0 w 3018971"/>
              <a:gd name="connsiteY3" fmla="*/ 3145971 h 314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971" h="3145971">
                <a:moveTo>
                  <a:pt x="0" y="0"/>
                </a:moveTo>
                <a:lnTo>
                  <a:pt x="3018971" y="0"/>
                </a:lnTo>
                <a:lnTo>
                  <a:pt x="3018971" y="3145971"/>
                </a:lnTo>
                <a:lnTo>
                  <a:pt x="0" y="3145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E295B88-6987-37F6-5C76-8DF0709F94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1" y="2865888"/>
            <a:ext cx="3018971" cy="3145971"/>
          </a:xfrm>
          <a:custGeom>
            <a:avLst/>
            <a:gdLst>
              <a:gd name="connsiteX0" fmla="*/ 0 w 3018971"/>
              <a:gd name="connsiteY0" fmla="*/ 0 h 3145971"/>
              <a:gd name="connsiteX1" fmla="*/ 3018971 w 3018971"/>
              <a:gd name="connsiteY1" fmla="*/ 0 h 3145971"/>
              <a:gd name="connsiteX2" fmla="*/ 3018971 w 3018971"/>
              <a:gd name="connsiteY2" fmla="*/ 3145971 h 3145971"/>
              <a:gd name="connsiteX3" fmla="*/ 0 w 3018971"/>
              <a:gd name="connsiteY3" fmla="*/ 3145971 h 314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8971" h="3145971">
                <a:moveTo>
                  <a:pt x="0" y="0"/>
                </a:moveTo>
                <a:lnTo>
                  <a:pt x="3018971" y="0"/>
                </a:lnTo>
                <a:lnTo>
                  <a:pt x="3018971" y="3145971"/>
                </a:lnTo>
                <a:lnTo>
                  <a:pt x="0" y="3145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6FB4C2B0-72D1-E6B1-FB21-378FCDF9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1" y="846141"/>
            <a:ext cx="9067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IN" b="1" i="0">
                <a:solidFill>
                  <a:schemeClr val="tx2">
                    <a:lumMod val="7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08DF9B8-6458-A2E9-DD79-0966AD502B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76218" y="1700402"/>
            <a:ext cx="9439564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0536A1-86F7-5F97-7AD5-2DBC533FB9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42763" y="5603217"/>
            <a:ext cx="2115502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IN" sz="900" b="1" dirty="0"/>
            </a:lvl1pPr>
          </a:lstStyle>
          <a:p>
            <a:pPr marL="0" lvl="0"/>
            <a:r>
              <a:rPr lang="en-IN" dirty="0"/>
              <a:t>Click to add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37C0680-DE19-D1FF-8155-0D8C3CDDE8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8249" y="5603217"/>
            <a:ext cx="2115502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IN" sz="900" b="1" dirty="0"/>
            </a:lvl1pPr>
          </a:lstStyle>
          <a:p>
            <a:pPr marL="0" lvl="0"/>
            <a:r>
              <a:rPr lang="en-IN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08AF6B0-0B05-D2B9-61AB-A80988FBBFF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33735" y="5603217"/>
            <a:ext cx="2115502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IN" sz="900" b="1" dirty="0"/>
            </a:lvl1pPr>
          </a:lstStyle>
          <a:p>
            <a:pPr marL="0" lvl="0"/>
            <a:r>
              <a:rPr lang="en-I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236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1952E5F-7421-BA33-0F93-8AE120CD96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10344" y="3437619"/>
            <a:ext cx="235705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26CF54F-4FFC-30BB-3DDB-255811BE58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0463" y="3132512"/>
            <a:ext cx="1916818" cy="274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7A305750-83DC-FE7C-F23D-052E704EB8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27435" y="3437619"/>
            <a:ext cx="235705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083A779-8657-6450-C404-03B5C8DC80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47554" y="3132512"/>
            <a:ext cx="1916818" cy="274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C40CDB2-0B38-8CE4-9782-D2BE59DB1A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35290" y="3437619"/>
            <a:ext cx="235705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3A049FA-14AC-E908-99B4-70CDEE8E3C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55409" y="3132512"/>
            <a:ext cx="1916818" cy="274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EE439E6-AB12-F815-0E4B-1F08916EBB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9654" y="3437619"/>
            <a:ext cx="235705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EF63162-B1D7-5640-4C01-8AD96E6AB9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9773" y="3132512"/>
            <a:ext cx="1916818" cy="274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23" name="Title 7">
            <a:extLst>
              <a:ext uri="{FF2B5EF4-FFF2-40B4-BE49-F238E27FC236}">
                <a16:creationId xmlns:a16="http://schemas.microsoft.com/office/drawing/2014/main" id="{406A1A98-CC71-703A-D86B-D160C8E0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1" y="846141"/>
            <a:ext cx="90678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IN" b="1" i="0">
                <a:solidFill>
                  <a:schemeClr val="tx2">
                    <a:lumMod val="7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7429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4B53039-70F5-D9C0-BDFD-CA74F37320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8163" y="2613820"/>
            <a:ext cx="2672915" cy="2798763"/>
          </a:xfrm>
          <a:custGeom>
            <a:avLst/>
            <a:gdLst>
              <a:gd name="connsiteX0" fmla="*/ 218867 w 2672915"/>
              <a:gd name="connsiteY0" fmla="*/ 0 h 2798763"/>
              <a:gd name="connsiteX1" fmla="*/ 2454048 w 2672915"/>
              <a:gd name="connsiteY1" fmla="*/ 0 h 2798763"/>
              <a:gd name="connsiteX2" fmla="*/ 2672915 w 2672915"/>
              <a:gd name="connsiteY2" fmla="*/ 218867 h 2798763"/>
              <a:gd name="connsiteX3" fmla="*/ 2672915 w 2672915"/>
              <a:gd name="connsiteY3" fmla="*/ 2579896 h 2798763"/>
              <a:gd name="connsiteX4" fmla="*/ 2454048 w 2672915"/>
              <a:gd name="connsiteY4" fmla="*/ 2798763 h 2798763"/>
              <a:gd name="connsiteX5" fmla="*/ 218867 w 2672915"/>
              <a:gd name="connsiteY5" fmla="*/ 2798763 h 2798763"/>
              <a:gd name="connsiteX6" fmla="*/ 0 w 2672915"/>
              <a:gd name="connsiteY6" fmla="*/ 2579896 h 2798763"/>
              <a:gd name="connsiteX7" fmla="*/ 0 w 2672915"/>
              <a:gd name="connsiteY7" fmla="*/ 218867 h 2798763"/>
              <a:gd name="connsiteX8" fmla="*/ 218867 w 2672915"/>
              <a:gd name="connsiteY8" fmla="*/ 0 h 279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2915" h="2798763">
                <a:moveTo>
                  <a:pt x="218867" y="0"/>
                </a:moveTo>
                <a:lnTo>
                  <a:pt x="2454048" y="0"/>
                </a:lnTo>
                <a:cubicBezTo>
                  <a:pt x="2574425" y="0"/>
                  <a:pt x="2672915" y="98490"/>
                  <a:pt x="2672915" y="218867"/>
                </a:cubicBezTo>
                <a:lnTo>
                  <a:pt x="2672915" y="2579896"/>
                </a:lnTo>
                <a:cubicBezTo>
                  <a:pt x="2672915" y="2700273"/>
                  <a:pt x="2574425" y="2798763"/>
                  <a:pt x="2454048" y="2798763"/>
                </a:cubicBezTo>
                <a:lnTo>
                  <a:pt x="218867" y="2798763"/>
                </a:lnTo>
                <a:cubicBezTo>
                  <a:pt x="98490" y="2798763"/>
                  <a:pt x="0" y="2700273"/>
                  <a:pt x="0" y="2579896"/>
                </a:cubicBezTo>
                <a:lnTo>
                  <a:pt x="0" y="218867"/>
                </a:lnTo>
                <a:cubicBezTo>
                  <a:pt x="0" y="98490"/>
                  <a:pt x="98490" y="0"/>
                  <a:pt x="218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0E37BC-E9EB-9119-7B10-C629C63A9F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52416" y="2613820"/>
            <a:ext cx="2672915" cy="2798763"/>
          </a:xfrm>
          <a:custGeom>
            <a:avLst/>
            <a:gdLst>
              <a:gd name="connsiteX0" fmla="*/ 218867 w 2672915"/>
              <a:gd name="connsiteY0" fmla="*/ 0 h 2798763"/>
              <a:gd name="connsiteX1" fmla="*/ 2454048 w 2672915"/>
              <a:gd name="connsiteY1" fmla="*/ 0 h 2798763"/>
              <a:gd name="connsiteX2" fmla="*/ 2672915 w 2672915"/>
              <a:gd name="connsiteY2" fmla="*/ 218867 h 2798763"/>
              <a:gd name="connsiteX3" fmla="*/ 2672915 w 2672915"/>
              <a:gd name="connsiteY3" fmla="*/ 2579896 h 2798763"/>
              <a:gd name="connsiteX4" fmla="*/ 2454048 w 2672915"/>
              <a:gd name="connsiteY4" fmla="*/ 2798763 h 2798763"/>
              <a:gd name="connsiteX5" fmla="*/ 218867 w 2672915"/>
              <a:gd name="connsiteY5" fmla="*/ 2798763 h 2798763"/>
              <a:gd name="connsiteX6" fmla="*/ 0 w 2672915"/>
              <a:gd name="connsiteY6" fmla="*/ 2579896 h 2798763"/>
              <a:gd name="connsiteX7" fmla="*/ 0 w 2672915"/>
              <a:gd name="connsiteY7" fmla="*/ 218867 h 2798763"/>
              <a:gd name="connsiteX8" fmla="*/ 218867 w 2672915"/>
              <a:gd name="connsiteY8" fmla="*/ 0 h 279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2915" h="2798763">
                <a:moveTo>
                  <a:pt x="218867" y="0"/>
                </a:moveTo>
                <a:lnTo>
                  <a:pt x="2454048" y="0"/>
                </a:lnTo>
                <a:cubicBezTo>
                  <a:pt x="2574425" y="0"/>
                  <a:pt x="2672915" y="98490"/>
                  <a:pt x="2672915" y="218867"/>
                </a:cubicBezTo>
                <a:lnTo>
                  <a:pt x="2672915" y="2579896"/>
                </a:lnTo>
                <a:cubicBezTo>
                  <a:pt x="2672915" y="2700273"/>
                  <a:pt x="2574425" y="2798763"/>
                  <a:pt x="2454048" y="2798763"/>
                </a:cubicBezTo>
                <a:lnTo>
                  <a:pt x="218867" y="2798763"/>
                </a:lnTo>
                <a:cubicBezTo>
                  <a:pt x="98490" y="2798763"/>
                  <a:pt x="0" y="2700273"/>
                  <a:pt x="0" y="2579896"/>
                </a:cubicBezTo>
                <a:lnTo>
                  <a:pt x="0" y="218867"/>
                </a:lnTo>
                <a:cubicBezTo>
                  <a:pt x="0" y="98490"/>
                  <a:pt x="98490" y="0"/>
                  <a:pt x="218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74FFDF4-66BC-1AD5-6772-7C6F17BE43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6671" y="2613820"/>
            <a:ext cx="2672915" cy="2798763"/>
          </a:xfrm>
          <a:custGeom>
            <a:avLst/>
            <a:gdLst>
              <a:gd name="connsiteX0" fmla="*/ 218867 w 2672915"/>
              <a:gd name="connsiteY0" fmla="*/ 0 h 2798763"/>
              <a:gd name="connsiteX1" fmla="*/ 2454048 w 2672915"/>
              <a:gd name="connsiteY1" fmla="*/ 0 h 2798763"/>
              <a:gd name="connsiteX2" fmla="*/ 2672915 w 2672915"/>
              <a:gd name="connsiteY2" fmla="*/ 218867 h 2798763"/>
              <a:gd name="connsiteX3" fmla="*/ 2672915 w 2672915"/>
              <a:gd name="connsiteY3" fmla="*/ 2579896 h 2798763"/>
              <a:gd name="connsiteX4" fmla="*/ 2454048 w 2672915"/>
              <a:gd name="connsiteY4" fmla="*/ 2798763 h 2798763"/>
              <a:gd name="connsiteX5" fmla="*/ 218867 w 2672915"/>
              <a:gd name="connsiteY5" fmla="*/ 2798763 h 2798763"/>
              <a:gd name="connsiteX6" fmla="*/ 0 w 2672915"/>
              <a:gd name="connsiteY6" fmla="*/ 2579896 h 2798763"/>
              <a:gd name="connsiteX7" fmla="*/ 0 w 2672915"/>
              <a:gd name="connsiteY7" fmla="*/ 218867 h 2798763"/>
              <a:gd name="connsiteX8" fmla="*/ 218867 w 2672915"/>
              <a:gd name="connsiteY8" fmla="*/ 0 h 279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2915" h="2798763">
                <a:moveTo>
                  <a:pt x="218867" y="0"/>
                </a:moveTo>
                <a:lnTo>
                  <a:pt x="2454048" y="0"/>
                </a:lnTo>
                <a:cubicBezTo>
                  <a:pt x="2574425" y="0"/>
                  <a:pt x="2672915" y="98490"/>
                  <a:pt x="2672915" y="218867"/>
                </a:cubicBezTo>
                <a:lnTo>
                  <a:pt x="2672915" y="2579896"/>
                </a:lnTo>
                <a:cubicBezTo>
                  <a:pt x="2672915" y="2700273"/>
                  <a:pt x="2574425" y="2798763"/>
                  <a:pt x="2454048" y="2798763"/>
                </a:cubicBezTo>
                <a:lnTo>
                  <a:pt x="218867" y="2798763"/>
                </a:lnTo>
                <a:cubicBezTo>
                  <a:pt x="98490" y="2798763"/>
                  <a:pt x="0" y="2700273"/>
                  <a:pt x="0" y="2579896"/>
                </a:cubicBezTo>
                <a:lnTo>
                  <a:pt x="0" y="218867"/>
                </a:lnTo>
                <a:cubicBezTo>
                  <a:pt x="0" y="98490"/>
                  <a:pt x="98490" y="0"/>
                  <a:pt x="218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74CAA26-BF0F-9293-DC60-C4416B9144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80926" y="2613820"/>
            <a:ext cx="2672915" cy="2798763"/>
          </a:xfrm>
          <a:custGeom>
            <a:avLst/>
            <a:gdLst>
              <a:gd name="connsiteX0" fmla="*/ 218867 w 2672915"/>
              <a:gd name="connsiteY0" fmla="*/ 0 h 2798763"/>
              <a:gd name="connsiteX1" fmla="*/ 2454048 w 2672915"/>
              <a:gd name="connsiteY1" fmla="*/ 0 h 2798763"/>
              <a:gd name="connsiteX2" fmla="*/ 2672915 w 2672915"/>
              <a:gd name="connsiteY2" fmla="*/ 218867 h 2798763"/>
              <a:gd name="connsiteX3" fmla="*/ 2672915 w 2672915"/>
              <a:gd name="connsiteY3" fmla="*/ 2579896 h 2798763"/>
              <a:gd name="connsiteX4" fmla="*/ 2454048 w 2672915"/>
              <a:gd name="connsiteY4" fmla="*/ 2798763 h 2798763"/>
              <a:gd name="connsiteX5" fmla="*/ 218867 w 2672915"/>
              <a:gd name="connsiteY5" fmla="*/ 2798763 h 2798763"/>
              <a:gd name="connsiteX6" fmla="*/ 0 w 2672915"/>
              <a:gd name="connsiteY6" fmla="*/ 2579896 h 2798763"/>
              <a:gd name="connsiteX7" fmla="*/ 0 w 2672915"/>
              <a:gd name="connsiteY7" fmla="*/ 218867 h 2798763"/>
              <a:gd name="connsiteX8" fmla="*/ 218867 w 2672915"/>
              <a:gd name="connsiteY8" fmla="*/ 0 h 279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2915" h="2798763">
                <a:moveTo>
                  <a:pt x="218867" y="0"/>
                </a:moveTo>
                <a:lnTo>
                  <a:pt x="2454048" y="0"/>
                </a:lnTo>
                <a:cubicBezTo>
                  <a:pt x="2574425" y="0"/>
                  <a:pt x="2672915" y="98490"/>
                  <a:pt x="2672915" y="218867"/>
                </a:cubicBezTo>
                <a:lnTo>
                  <a:pt x="2672915" y="2579896"/>
                </a:lnTo>
                <a:cubicBezTo>
                  <a:pt x="2672915" y="2700273"/>
                  <a:pt x="2574425" y="2798763"/>
                  <a:pt x="2454048" y="2798763"/>
                </a:cubicBezTo>
                <a:lnTo>
                  <a:pt x="218867" y="2798763"/>
                </a:lnTo>
                <a:cubicBezTo>
                  <a:pt x="98490" y="2798763"/>
                  <a:pt x="0" y="2700273"/>
                  <a:pt x="0" y="2579896"/>
                </a:cubicBezTo>
                <a:lnTo>
                  <a:pt x="0" y="218867"/>
                </a:lnTo>
                <a:cubicBezTo>
                  <a:pt x="0" y="98490"/>
                  <a:pt x="98490" y="0"/>
                  <a:pt x="218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6DD5750-94B7-E80B-20C1-94869D78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318" y="846141"/>
            <a:ext cx="544936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IN" b="1" i="0">
                <a:solidFill>
                  <a:schemeClr val="tx2">
                    <a:lumMod val="7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472A0A6-9170-C1A3-3B4F-D0DBE1B7B3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3403" y="5970787"/>
            <a:ext cx="191681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7F2F74-2769-7CDC-7B97-70A237B890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3402" y="5665680"/>
            <a:ext cx="1916818" cy="274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9BFC216-7289-3973-CC12-0999B587DB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2864" y="5970787"/>
            <a:ext cx="191681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C51AC71-B1D3-B477-C7C9-4FD468630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2863" y="5665680"/>
            <a:ext cx="1916818" cy="274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15F8917-B5A1-DEB5-1051-88797C4449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2323" y="5970787"/>
            <a:ext cx="191681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9E4D6D15-657F-CB00-451D-91D208980C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2322" y="5665680"/>
            <a:ext cx="1916818" cy="274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E60C2F2-2E31-289C-7707-803AC837B5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1782" y="5970787"/>
            <a:ext cx="191681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0F16D2D-C3A7-2729-274A-3610A9D131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1781" y="5665680"/>
            <a:ext cx="1916818" cy="274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3972782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02AFEE-A549-2CAD-D4B3-4BB9378616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2515" y="1132114"/>
            <a:ext cx="3309257" cy="5399315"/>
          </a:xfrm>
          <a:custGeom>
            <a:avLst/>
            <a:gdLst>
              <a:gd name="connsiteX0" fmla="*/ 0 w 3309257"/>
              <a:gd name="connsiteY0" fmla="*/ 0 h 5399315"/>
              <a:gd name="connsiteX1" fmla="*/ 3309257 w 3309257"/>
              <a:gd name="connsiteY1" fmla="*/ 0 h 5399315"/>
              <a:gd name="connsiteX2" fmla="*/ 3309257 w 3309257"/>
              <a:gd name="connsiteY2" fmla="*/ 5399315 h 5399315"/>
              <a:gd name="connsiteX3" fmla="*/ 0 w 3309257"/>
              <a:gd name="connsiteY3" fmla="*/ 5399315 h 539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257" h="5399315">
                <a:moveTo>
                  <a:pt x="0" y="0"/>
                </a:moveTo>
                <a:lnTo>
                  <a:pt x="3309257" y="0"/>
                </a:lnTo>
                <a:lnTo>
                  <a:pt x="3309257" y="5399315"/>
                </a:lnTo>
                <a:lnTo>
                  <a:pt x="0" y="5399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801D5C6-59ED-043D-8E9E-147EA57EB8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22057" y="4231615"/>
            <a:ext cx="2685143" cy="2299814"/>
          </a:xfrm>
          <a:custGeom>
            <a:avLst/>
            <a:gdLst>
              <a:gd name="connsiteX0" fmla="*/ 0 w 2685143"/>
              <a:gd name="connsiteY0" fmla="*/ 0 h 2299814"/>
              <a:gd name="connsiteX1" fmla="*/ 2685143 w 2685143"/>
              <a:gd name="connsiteY1" fmla="*/ 0 h 2299814"/>
              <a:gd name="connsiteX2" fmla="*/ 2685143 w 2685143"/>
              <a:gd name="connsiteY2" fmla="*/ 2299814 h 2299814"/>
              <a:gd name="connsiteX3" fmla="*/ 0 w 2685143"/>
              <a:gd name="connsiteY3" fmla="*/ 2299814 h 229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5143" h="2299814">
                <a:moveTo>
                  <a:pt x="0" y="0"/>
                </a:moveTo>
                <a:lnTo>
                  <a:pt x="2685143" y="0"/>
                </a:lnTo>
                <a:lnTo>
                  <a:pt x="2685143" y="2299814"/>
                </a:lnTo>
                <a:lnTo>
                  <a:pt x="0" y="22998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2C143F8-B7AC-B876-0564-BD0D79DC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057" y="1766262"/>
            <a:ext cx="739938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en-IN" b="1" i="0">
                <a:solidFill>
                  <a:schemeClr val="tx2">
                    <a:lumMod val="7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602949-8193-6443-0331-3FBFCC0C14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22057" y="2528978"/>
            <a:ext cx="2115502" cy="265137"/>
          </a:xfrm>
          <a:prstGeom prst="rect">
            <a:avLst/>
          </a:prstGeom>
        </p:spPr>
        <p:txBody>
          <a:bodyPr/>
          <a:lstStyle>
            <a:lvl1pPr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I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6168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CC0233-14BF-6EC8-0AA1-B939DAFB0C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3142" y="2017485"/>
            <a:ext cx="5036458" cy="4368800"/>
          </a:xfrm>
          <a:custGeom>
            <a:avLst/>
            <a:gdLst>
              <a:gd name="connsiteX0" fmla="*/ 2293258 w 5036458"/>
              <a:gd name="connsiteY0" fmla="*/ 3053157 h 4368800"/>
              <a:gd name="connsiteX1" fmla="*/ 5036458 w 5036458"/>
              <a:gd name="connsiteY1" fmla="*/ 3053157 h 4368800"/>
              <a:gd name="connsiteX2" fmla="*/ 5036458 w 5036458"/>
              <a:gd name="connsiteY2" fmla="*/ 4368800 h 4368800"/>
              <a:gd name="connsiteX3" fmla="*/ 2293258 w 5036458"/>
              <a:gd name="connsiteY3" fmla="*/ 4368800 h 4368800"/>
              <a:gd name="connsiteX4" fmla="*/ 0 w 5036458"/>
              <a:gd name="connsiteY4" fmla="*/ 2278743 h 4368800"/>
              <a:gd name="connsiteX5" fmla="*/ 2090057 w 5036458"/>
              <a:gd name="connsiteY5" fmla="*/ 2278743 h 4368800"/>
              <a:gd name="connsiteX6" fmla="*/ 2090057 w 5036458"/>
              <a:gd name="connsiteY6" fmla="*/ 4368800 h 4368800"/>
              <a:gd name="connsiteX7" fmla="*/ 0 w 5036458"/>
              <a:gd name="connsiteY7" fmla="*/ 4368800 h 4368800"/>
              <a:gd name="connsiteX8" fmla="*/ 2293258 w 5036458"/>
              <a:gd name="connsiteY8" fmla="*/ 769257 h 4368800"/>
              <a:gd name="connsiteX9" fmla="*/ 4383315 w 5036458"/>
              <a:gd name="connsiteY9" fmla="*/ 769257 h 4368800"/>
              <a:gd name="connsiteX10" fmla="*/ 4383315 w 5036458"/>
              <a:gd name="connsiteY10" fmla="*/ 2859314 h 4368800"/>
              <a:gd name="connsiteX11" fmla="*/ 2293258 w 5036458"/>
              <a:gd name="connsiteY11" fmla="*/ 2859314 h 4368800"/>
              <a:gd name="connsiteX12" fmla="*/ 1 w 5036458"/>
              <a:gd name="connsiteY12" fmla="*/ 0 h 4368800"/>
              <a:gd name="connsiteX13" fmla="*/ 2090058 w 5036458"/>
              <a:gd name="connsiteY13" fmla="*/ 0 h 4368800"/>
              <a:gd name="connsiteX14" fmla="*/ 2090058 w 5036458"/>
              <a:gd name="connsiteY14" fmla="*/ 2090057 h 4368800"/>
              <a:gd name="connsiteX15" fmla="*/ 1 w 5036458"/>
              <a:gd name="connsiteY15" fmla="*/ 2090057 h 43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36458" h="4368800">
                <a:moveTo>
                  <a:pt x="2293258" y="3053157"/>
                </a:moveTo>
                <a:lnTo>
                  <a:pt x="5036458" y="3053157"/>
                </a:lnTo>
                <a:lnTo>
                  <a:pt x="5036458" y="4368800"/>
                </a:lnTo>
                <a:lnTo>
                  <a:pt x="2293258" y="4368800"/>
                </a:lnTo>
                <a:close/>
                <a:moveTo>
                  <a:pt x="0" y="2278743"/>
                </a:moveTo>
                <a:lnTo>
                  <a:pt x="2090057" y="2278743"/>
                </a:lnTo>
                <a:lnTo>
                  <a:pt x="2090057" y="4368800"/>
                </a:lnTo>
                <a:lnTo>
                  <a:pt x="0" y="4368800"/>
                </a:lnTo>
                <a:close/>
                <a:moveTo>
                  <a:pt x="2293258" y="769257"/>
                </a:moveTo>
                <a:lnTo>
                  <a:pt x="4383315" y="769257"/>
                </a:lnTo>
                <a:lnTo>
                  <a:pt x="4383315" y="2859314"/>
                </a:lnTo>
                <a:lnTo>
                  <a:pt x="2293258" y="2859314"/>
                </a:lnTo>
                <a:close/>
                <a:moveTo>
                  <a:pt x="1" y="0"/>
                </a:moveTo>
                <a:lnTo>
                  <a:pt x="2090058" y="0"/>
                </a:lnTo>
                <a:lnTo>
                  <a:pt x="2090058" y="2090057"/>
                </a:lnTo>
                <a:lnTo>
                  <a:pt x="1" y="2090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E50820-F714-3D98-280D-979766C1B7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02402" y="2303640"/>
            <a:ext cx="2115502" cy="265137"/>
          </a:xfrm>
          <a:prstGeom prst="rect">
            <a:avLst/>
          </a:prstGeom>
        </p:spPr>
        <p:txBody>
          <a:bodyPr/>
          <a:lstStyle>
            <a:lvl1pPr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>
              <a:lnSpc>
                <a:spcPts val="1500"/>
              </a:lnSpc>
              <a:buClr>
                <a:schemeClr val="tx1"/>
              </a:buClr>
              <a:buSzPct val="133000"/>
              <a:buFont typeface="Wingdings" panose="05000000000000000000" pitchFamily="2" charset="2"/>
              <a:buChar char="§"/>
            </a:pPr>
            <a:r>
              <a:rPr lang="en-IN" dirty="0"/>
              <a:t>Click to add text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C9CC9B-226B-B54D-7DC2-3C6348C02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318" y="846141"/>
            <a:ext cx="544936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IN" b="1" i="0">
                <a:solidFill>
                  <a:schemeClr val="tx2">
                    <a:lumMod val="7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9424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D35D1A8-F4BC-A6CC-0004-76DEE72F8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81098" y="2117190"/>
            <a:ext cx="2115502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b="1" dirty="0"/>
            </a:lvl1pPr>
          </a:lstStyle>
          <a:p>
            <a:pPr marL="0" lvl="0"/>
            <a:r>
              <a:rPr lang="en-IN" dirty="0"/>
              <a:t>Click to add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5F98D11-DA8C-B83B-FC10-407F1F31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81098" y="2382327"/>
            <a:ext cx="2115502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4DB66BD-DB1E-98AE-CB4B-DA8F59976D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81098" y="3589053"/>
            <a:ext cx="2115502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b="1" dirty="0"/>
            </a:lvl1pPr>
          </a:lstStyle>
          <a:p>
            <a:pPr marL="0" lvl="0"/>
            <a:r>
              <a:rPr lang="en-IN" dirty="0"/>
              <a:t>Click to add text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9F8944D-8093-1320-188C-826810629F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81098" y="3854190"/>
            <a:ext cx="2115502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29BE1402-15E6-BBD7-F51B-6585D60411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81098" y="5128293"/>
            <a:ext cx="2115502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b="1" dirty="0"/>
            </a:lvl1pPr>
          </a:lstStyle>
          <a:p>
            <a:pPr marL="0" lvl="0"/>
            <a:r>
              <a:rPr lang="en-IN" dirty="0"/>
              <a:t>Click to add 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BE2CC403-EC00-86F6-3EB1-095CAFD396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81098" y="5393430"/>
            <a:ext cx="2115502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48F0462-98F0-8D3E-3669-EC67C5E53C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8923" y="2120514"/>
            <a:ext cx="2115502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en-IN" sz="900" b="1" dirty="0"/>
            </a:lvl1pPr>
          </a:lstStyle>
          <a:p>
            <a:pPr marL="0" lvl="0"/>
            <a:r>
              <a:rPr lang="en-IN" dirty="0"/>
              <a:t>Click to add 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035CDCF0-D664-2A21-7C48-DA761BD713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8923" y="2385651"/>
            <a:ext cx="2115502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ABA430B-9C67-79C9-8F2F-27C72CFCB4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8923" y="3589053"/>
            <a:ext cx="2115502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en-IN" sz="900" b="1" dirty="0"/>
            </a:lvl1pPr>
          </a:lstStyle>
          <a:p>
            <a:pPr marL="0" lvl="0"/>
            <a:r>
              <a:rPr lang="en-IN" dirty="0"/>
              <a:t>Click to add text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BC2B624-CECB-C552-36FE-A08AAD76A3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88923" y="3854190"/>
            <a:ext cx="2115502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011FCAD-D759-2950-BB53-F75CF0ED37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8923" y="5128293"/>
            <a:ext cx="2115502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None/>
              <a:defRPr lang="en-IN" sz="900" b="1" dirty="0"/>
            </a:lvl1pPr>
          </a:lstStyle>
          <a:p>
            <a:pPr marL="0" lvl="0"/>
            <a:r>
              <a:rPr lang="en-IN" dirty="0"/>
              <a:t>Click to add text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EEE6CF7-4A05-9CA4-CDB9-BC7C97FFC0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8923" y="5393430"/>
            <a:ext cx="2115502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9985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908729-A502-9259-7288-CB34049FFA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147" y="2032000"/>
            <a:ext cx="6099853" cy="3683000"/>
          </a:xfrm>
          <a:custGeom>
            <a:avLst/>
            <a:gdLst>
              <a:gd name="connsiteX0" fmla="*/ 0 w 6099853"/>
              <a:gd name="connsiteY0" fmla="*/ 0 h 3683000"/>
              <a:gd name="connsiteX1" fmla="*/ 6099853 w 6099853"/>
              <a:gd name="connsiteY1" fmla="*/ 0 h 3683000"/>
              <a:gd name="connsiteX2" fmla="*/ 6099853 w 6099853"/>
              <a:gd name="connsiteY2" fmla="*/ 3683000 h 3683000"/>
              <a:gd name="connsiteX3" fmla="*/ 0 w 6099853"/>
              <a:gd name="connsiteY3" fmla="*/ 3683000 h 36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9853" h="3683000">
                <a:moveTo>
                  <a:pt x="0" y="0"/>
                </a:moveTo>
                <a:lnTo>
                  <a:pt x="6099853" y="0"/>
                </a:lnTo>
                <a:lnTo>
                  <a:pt x="6099853" y="3683000"/>
                </a:lnTo>
                <a:lnTo>
                  <a:pt x="0" y="3683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85EC2114-2A8E-FB31-3848-A3F5DD0D4371}"/>
              </a:ext>
            </a:extLst>
          </p:cNvPr>
          <p:cNvSpPr/>
          <p:nvPr userDrawn="1"/>
        </p:nvSpPr>
        <p:spPr>
          <a:xfrm rot="11068418">
            <a:off x="11176834" y="3973911"/>
            <a:ext cx="647767" cy="670627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189F364-E2E4-99B8-7D49-EEBDBDF721A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15125" y="2257426"/>
            <a:ext cx="4870431" cy="3063875"/>
          </a:xfrm>
          <a:custGeom>
            <a:avLst/>
            <a:gdLst>
              <a:gd name="connsiteX0" fmla="*/ 0 w 4870431"/>
              <a:gd name="connsiteY0" fmla="*/ 0 h 3063875"/>
              <a:gd name="connsiteX1" fmla="*/ 4870431 w 4870431"/>
              <a:gd name="connsiteY1" fmla="*/ 0 h 3063875"/>
              <a:gd name="connsiteX2" fmla="*/ 4870431 w 4870431"/>
              <a:gd name="connsiteY2" fmla="*/ 3063875 h 3063875"/>
              <a:gd name="connsiteX3" fmla="*/ 0 w 4870431"/>
              <a:gd name="connsiteY3" fmla="*/ 3063875 h 306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0431" h="3063875">
                <a:moveTo>
                  <a:pt x="0" y="0"/>
                </a:moveTo>
                <a:lnTo>
                  <a:pt x="4870431" y="0"/>
                </a:lnTo>
                <a:lnTo>
                  <a:pt x="4870431" y="3063875"/>
                </a:lnTo>
                <a:lnTo>
                  <a:pt x="0" y="3063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Title 7">
            <a:extLst>
              <a:ext uri="{FF2B5EF4-FFF2-40B4-BE49-F238E27FC236}">
                <a16:creationId xmlns:a16="http://schemas.microsoft.com/office/drawing/2014/main" id="{2106F939-8D1A-356D-4B3A-D14226066E1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50862" y="1368875"/>
            <a:ext cx="544936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IN" b="1" i="0">
                <a:solidFill>
                  <a:schemeClr val="bg1"/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0FFB78A-D621-4F79-237C-8DBDA21AC72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50862" y="2818490"/>
            <a:ext cx="378058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9F1DAAC-B339-7A0F-8954-FCCF2BA667CD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50863" y="5292521"/>
            <a:ext cx="1750377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9C9DEC47-66EA-8D33-C2FD-3386D8729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90352" y="5292521"/>
            <a:ext cx="1750377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30DDAD8-19B7-041B-0184-44A8861E81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0863" y="4756328"/>
            <a:ext cx="1933045" cy="350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FontTx/>
              <a:buNone/>
              <a:defRPr lang="en-IN" sz="3600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1D996B93-0E56-2F13-19E3-49D1817C77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90352" y="4756328"/>
            <a:ext cx="1933045" cy="350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FontTx/>
              <a:buNone/>
              <a:defRPr lang="en-IN" sz="3600" kern="1200" dirty="0">
                <a:solidFill>
                  <a:schemeClr val="tx2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</a:t>
            </a:r>
          </a:p>
        </p:txBody>
      </p:sp>
    </p:spTree>
    <p:extLst>
      <p:ext uri="{BB962C8B-B14F-4D97-AF65-F5344CB8AC3E}">
        <p14:creationId xmlns:p14="http://schemas.microsoft.com/office/powerpoint/2010/main" val="1864257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4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919AB63-5671-2B2F-7124-B8B9836BC2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6444342" y="1979385"/>
            <a:ext cx="5036458" cy="4368800"/>
          </a:xfrm>
          <a:custGeom>
            <a:avLst/>
            <a:gdLst>
              <a:gd name="connsiteX0" fmla="*/ 2293258 w 5036458"/>
              <a:gd name="connsiteY0" fmla="*/ 3053157 h 4368800"/>
              <a:gd name="connsiteX1" fmla="*/ 5036458 w 5036458"/>
              <a:gd name="connsiteY1" fmla="*/ 3053157 h 4368800"/>
              <a:gd name="connsiteX2" fmla="*/ 5036458 w 5036458"/>
              <a:gd name="connsiteY2" fmla="*/ 4368800 h 4368800"/>
              <a:gd name="connsiteX3" fmla="*/ 2293258 w 5036458"/>
              <a:gd name="connsiteY3" fmla="*/ 4368800 h 4368800"/>
              <a:gd name="connsiteX4" fmla="*/ 0 w 5036458"/>
              <a:gd name="connsiteY4" fmla="*/ 2278743 h 4368800"/>
              <a:gd name="connsiteX5" fmla="*/ 2090057 w 5036458"/>
              <a:gd name="connsiteY5" fmla="*/ 2278743 h 4368800"/>
              <a:gd name="connsiteX6" fmla="*/ 2090057 w 5036458"/>
              <a:gd name="connsiteY6" fmla="*/ 4368800 h 4368800"/>
              <a:gd name="connsiteX7" fmla="*/ 0 w 5036458"/>
              <a:gd name="connsiteY7" fmla="*/ 4368800 h 4368800"/>
              <a:gd name="connsiteX8" fmla="*/ 2293258 w 5036458"/>
              <a:gd name="connsiteY8" fmla="*/ 769257 h 4368800"/>
              <a:gd name="connsiteX9" fmla="*/ 4383315 w 5036458"/>
              <a:gd name="connsiteY9" fmla="*/ 769257 h 4368800"/>
              <a:gd name="connsiteX10" fmla="*/ 4383315 w 5036458"/>
              <a:gd name="connsiteY10" fmla="*/ 2859314 h 4368800"/>
              <a:gd name="connsiteX11" fmla="*/ 2293258 w 5036458"/>
              <a:gd name="connsiteY11" fmla="*/ 2859314 h 4368800"/>
              <a:gd name="connsiteX12" fmla="*/ 1 w 5036458"/>
              <a:gd name="connsiteY12" fmla="*/ 0 h 4368800"/>
              <a:gd name="connsiteX13" fmla="*/ 2090058 w 5036458"/>
              <a:gd name="connsiteY13" fmla="*/ 0 h 4368800"/>
              <a:gd name="connsiteX14" fmla="*/ 2090058 w 5036458"/>
              <a:gd name="connsiteY14" fmla="*/ 2090057 h 4368800"/>
              <a:gd name="connsiteX15" fmla="*/ 1 w 5036458"/>
              <a:gd name="connsiteY15" fmla="*/ 2090057 h 436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036458" h="4368800">
                <a:moveTo>
                  <a:pt x="2293258" y="3053157"/>
                </a:moveTo>
                <a:lnTo>
                  <a:pt x="5036458" y="3053157"/>
                </a:lnTo>
                <a:lnTo>
                  <a:pt x="5036458" y="4368800"/>
                </a:lnTo>
                <a:lnTo>
                  <a:pt x="2293258" y="4368800"/>
                </a:lnTo>
                <a:close/>
                <a:moveTo>
                  <a:pt x="0" y="2278743"/>
                </a:moveTo>
                <a:lnTo>
                  <a:pt x="2090057" y="2278743"/>
                </a:lnTo>
                <a:lnTo>
                  <a:pt x="2090057" y="4368800"/>
                </a:lnTo>
                <a:lnTo>
                  <a:pt x="0" y="4368800"/>
                </a:lnTo>
                <a:close/>
                <a:moveTo>
                  <a:pt x="2293258" y="769257"/>
                </a:moveTo>
                <a:lnTo>
                  <a:pt x="4383315" y="769257"/>
                </a:lnTo>
                <a:lnTo>
                  <a:pt x="4383315" y="2859314"/>
                </a:lnTo>
                <a:lnTo>
                  <a:pt x="2293258" y="2859314"/>
                </a:lnTo>
                <a:close/>
                <a:moveTo>
                  <a:pt x="1" y="0"/>
                </a:moveTo>
                <a:lnTo>
                  <a:pt x="2090058" y="0"/>
                </a:lnTo>
                <a:lnTo>
                  <a:pt x="2090058" y="2090057"/>
                </a:lnTo>
                <a:lnTo>
                  <a:pt x="1" y="20900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C7B82B79-316B-5E6B-3D24-5FFAB34B1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1979385"/>
            <a:ext cx="5449365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IN" b="1" i="0">
                <a:solidFill>
                  <a:schemeClr val="tx2">
                    <a:lumMod val="7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E8DE2C3-B75C-FE9B-1C24-01DA15B13E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62" y="3429000"/>
            <a:ext cx="378058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89011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47" userDrawn="1">
          <p15:clr>
            <a:srgbClr val="FBAE40"/>
          </p15:clr>
        </p15:guide>
        <p15:guide id="3" orient="horz" pos="132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07118E99-0ADF-E659-FEC6-40940CD2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318" y="846141"/>
            <a:ext cx="544936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en-IN" b="1" i="0">
                <a:solidFill>
                  <a:schemeClr val="tx2">
                    <a:lumMod val="7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4791E7-8282-B436-10FF-E369AB652B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66875" y="2561070"/>
            <a:ext cx="890587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3600" b="0" i="0" dirty="0"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pPr marL="0" lvl="0" algn="ctr"/>
            <a:r>
              <a:rPr lang="en-I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186923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586C9D-3338-1FA1-D5F7-EBBCE68A81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645" y="685800"/>
            <a:ext cx="4859228" cy="3200400"/>
          </a:xfrm>
          <a:custGeom>
            <a:avLst/>
            <a:gdLst>
              <a:gd name="connsiteX0" fmla="*/ 0 w 4859228"/>
              <a:gd name="connsiteY0" fmla="*/ 0 h 3200400"/>
              <a:gd name="connsiteX1" fmla="*/ 4859228 w 4859228"/>
              <a:gd name="connsiteY1" fmla="*/ 0 h 3200400"/>
              <a:gd name="connsiteX2" fmla="*/ 4859228 w 4859228"/>
              <a:gd name="connsiteY2" fmla="*/ 3200400 h 3200400"/>
              <a:gd name="connsiteX3" fmla="*/ 0 w 4859228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9228" h="3200400">
                <a:moveTo>
                  <a:pt x="0" y="0"/>
                </a:moveTo>
                <a:lnTo>
                  <a:pt x="4859228" y="0"/>
                </a:lnTo>
                <a:lnTo>
                  <a:pt x="4859228" y="3200400"/>
                </a:lnTo>
                <a:lnTo>
                  <a:pt x="0" y="3200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EF5BC24-F469-653B-8040-A869B1EB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435" y="2388985"/>
            <a:ext cx="544936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IN" b="1" i="0">
                <a:solidFill>
                  <a:schemeClr val="tx2">
                    <a:lumMod val="7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</a:t>
            </a:r>
            <a:endParaRPr lang="en-IN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3C359BA-6314-CACE-E757-14DCB45C9C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5434" y="3184170"/>
            <a:ext cx="3780586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F3326D0-8FA2-D635-B36E-E2E69DB3D8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5683" y="5761327"/>
            <a:ext cx="1150463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dirty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F1437528-AEAB-717D-F78A-D3B5027FB2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634" y="5456220"/>
            <a:ext cx="890561" cy="2651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900" b="1" dirty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867D69C-5E34-552B-00F8-43C1EE69C5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4836" y="5761327"/>
            <a:ext cx="1150463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en-IN" sz="900" dirty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27816E2-4ABE-F9BC-80D6-1CC7774DAD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24787" y="5456220"/>
            <a:ext cx="890561" cy="2651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 algn="ctr">
              <a:buFontTx/>
              <a:buNone/>
              <a:defRPr lang="en-IN" sz="900" b="1" dirty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440ECF0-4847-8522-1A3C-5EDE74628A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41721" y="5761327"/>
            <a:ext cx="1150463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dirty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20C71DB-CFC2-34DD-8DB7-2510C638F3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672" y="5456220"/>
            <a:ext cx="890561" cy="2651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900" b="1" dirty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43C442B-84CA-AC23-6CFD-488C4014EF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68003" y="5761327"/>
            <a:ext cx="1150463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IN" sz="900" dirty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14F03082-8ABF-494B-E618-5DE5CE2934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7954" y="5456220"/>
            <a:ext cx="890561" cy="2651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buFontTx/>
              <a:buNone/>
              <a:defRPr lang="en-IN" sz="900" b="1" dirty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ts val="1500"/>
              </a:lnSpc>
            </a:pPr>
            <a:r>
              <a:rPr lang="en-IN" dirty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2699642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8448BCE-6C5A-2911-DCEA-78E0362B4B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7012" y="3864092"/>
            <a:ext cx="5552131" cy="2603241"/>
          </a:xfrm>
          <a:custGeom>
            <a:avLst/>
            <a:gdLst>
              <a:gd name="connsiteX0" fmla="*/ 2843143 w 5552131"/>
              <a:gd name="connsiteY0" fmla="*/ 0 h 2603241"/>
              <a:gd name="connsiteX1" fmla="*/ 5552131 w 5552131"/>
              <a:gd name="connsiteY1" fmla="*/ 0 h 2603241"/>
              <a:gd name="connsiteX2" fmla="*/ 5552131 w 5552131"/>
              <a:gd name="connsiteY2" fmla="*/ 2603241 h 2603241"/>
              <a:gd name="connsiteX3" fmla="*/ 2843143 w 5552131"/>
              <a:gd name="connsiteY3" fmla="*/ 2603241 h 2603241"/>
              <a:gd name="connsiteX4" fmla="*/ 0 w 5552131"/>
              <a:gd name="connsiteY4" fmla="*/ 0 h 2603241"/>
              <a:gd name="connsiteX5" fmla="*/ 2708988 w 5552131"/>
              <a:gd name="connsiteY5" fmla="*/ 0 h 2603241"/>
              <a:gd name="connsiteX6" fmla="*/ 2708988 w 5552131"/>
              <a:gd name="connsiteY6" fmla="*/ 2603241 h 2603241"/>
              <a:gd name="connsiteX7" fmla="*/ 0 w 5552131"/>
              <a:gd name="connsiteY7" fmla="*/ 2603241 h 2603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2131" h="2603241">
                <a:moveTo>
                  <a:pt x="2843143" y="0"/>
                </a:moveTo>
                <a:lnTo>
                  <a:pt x="5552131" y="0"/>
                </a:lnTo>
                <a:lnTo>
                  <a:pt x="5552131" y="2603241"/>
                </a:lnTo>
                <a:lnTo>
                  <a:pt x="2843143" y="2603241"/>
                </a:lnTo>
                <a:close/>
                <a:moveTo>
                  <a:pt x="0" y="0"/>
                </a:moveTo>
                <a:lnTo>
                  <a:pt x="2708988" y="0"/>
                </a:lnTo>
                <a:lnTo>
                  <a:pt x="2708988" y="2603241"/>
                </a:lnTo>
                <a:lnTo>
                  <a:pt x="0" y="26032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FC0565-A69A-9F9E-4DE7-0C74A22AA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5700" y="846141"/>
            <a:ext cx="848020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ctr">
              <a:defRPr lang="en-IN" b="0" i="0">
                <a:solidFill>
                  <a:schemeClr val="tx2">
                    <a:lumMod val="50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AA2FD2-3BA0-E530-237E-0A6D121C54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9550" y="1700402"/>
            <a:ext cx="9232900" cy="31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algn="ctr">
              <a:lnSpc>
                <a:spcPts val="2000"/>
              </a:lnSpc>
            </a:pPr>
            <a:r>
              <a:rPr lang="en-IN" dirty="0"/>
              <a:t>Click to add </a:t>
            </a:r>
            <a:r>
              <a:rPr lang="en-IN" dirty="0" err="1"/>
              <a:t>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7545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E2B7E8-1951-E17D-CADE-F93BEBE7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214" y="2520484"/>
            <a:ext cx="98175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IN" sz="10000">
                <a:solidFill>
                  <a:schemeClr val="tx2">
                    <a:lumMod val="7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785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250A94-4EA4-9675-FBCE-6861A6D634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419350"/>
            <a:ext cx="12192000" cy="443865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7179A-456B-C51E-DFA5-3FF69421D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431"/>
            <a:ext cx="10515600" cy="674132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A99084-F91F-70C0-A76B-2E1F70D9F1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9550" y="1700402"/>
            <a:ext cx="9232900" cy="31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algn="ctr">
              <a:lnSpc>
                <a:spcPts val="2000"/>
              </a:lnSpc>
            </a:pPr>
            <a:r>
              <a:rPr lang="en-IN" dirty="0"/>
              <a:t>Click to add </a:t>
            </a:r>
            <a:r>
              <a:rPr lang="en-IN" dirty="0" err="1"/>
              <a:t>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1677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B4E7BFF-204E-9142-8CC4-FA955ABD78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13050" y="3305521"/>
            <a:ext cx="6565900" cy="3429000"/>
          </a:xfrm>
          <a:custGeom>
            <a:avLst/>
            <a:gdLst>
              <a:gd name="connsiteX0" fmla="*/ 0 w 6565900"/>
              <a:gd name="connsiteY0" fmla="*/ 0 h 3429000"/>
              <a:gd name="connsiteX1" fmla="*/ 6565900 w 6565900"/>
              <a:gd name="connsiteY1" fmla="*/ 0 h 3429000"/>
              <a:gd name="connsiteX2" fmla="*/ 6565900 w 6565900"/>
              <a:gd name="connsiteY2" fmla="*/ 3429000 h 3429000"/>
              <a:gd name="connsiteX3" fmla="*/ 0 w 65659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5900" h="3429000">
                <a:moveTo>
                  <a:pt x="0" y="0"/>
                </a:moveTo>
                <a:lnTo>
                  <a:pt x="6565900" y="0"/>
                </a:lnTo>
                <a:lnTo>
                  <a:pt x="65659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33B9E9-D52B-67A7-499A-E3E64B20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897" y="826472"/>
            <a:ext cx="848020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IN">
                <a:solidFill>
                  <a:schemeClr val="tx2">
                    <a:lumMod val="50000"/>
                  </a:schemeClr>
                </a:solidFill>
                <a:latin typeface="Metropolis Black" panose="00000A00000000000000" pitchFamily="50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E4238F5-6158-895E-8C5D-80AAC19B98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9550" y="1700402"/>
            <a:ext cx="9232900" cy="31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algn="ctr">
              <a:lnSpc>
                <a:spcPts val="2000"/>
              </a:lnSpc>
            </a:pPr>
            <a:r>
              <a:rPr lang="en-IN" dirty="0"/>
              <a:t>Click to add </a:t>
            </a:r>
            <a:r>
              <a:rPr lang="en-IN" dirty="0" err="1"/>
              <a:t>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6878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77E519-060D-D98F-1836-3A6858F8DF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36230" y="0"/>
            <a:ext cx="2285870" cy="2285870"/>
          </a:xfrm>
          <a:custGeom>
            <a:avLst/>
            <a:gdLst>
              <a:gd name="connsiteX0" fmla="*/ 0 w 2285870"/>
              <a:gd name="connsiteY0" fmla="*/ 0 h 2285870"/>
              <a:gd name="connsiteX1" fmla="*/ 2285870 w 2285870"/>
              <a:gd name="connsiteY1" fmla="*/ 0 h 2285870"/>
              <a:gd name="connsiteX2" fmla="*/ 2285870 w 2285870"/>
              <a:gd name="connsiteY2" fmla="*/ 2285870 h 2285870"/>
              <a:gd name="connsiteX3" fmla="*/ 0 w 2285870"/>
              <a:gd name="connsiteY3" fmla="*/ 2285870 h 228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5870" h="2285870">
                <a:moveTo>
                  <a:pt x="0" y="0"/>
                </a:moveTo>
                <a:lnTo>
                  <a:pt x="2285870" y="0"/>
                </a:lnTo>
                <a:lnTo>
                  <a:pt x="2285870" y="2285870"/>
                </a:lnTo>
                <a:lnTo>
                  <a:pt x="0" y="2285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5EBA94-7913-60F6-C3F0-469AE89CD0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50360" y="2285870"/>
            <a:ext cx="2285870" cy="2285870"/>
          </a:xfrm>
          <a:custGeom>
            <a:avLst/>
            <a:gdLst>
              <a:gd name="connsiteX0" fmla="*/ 0 w 2285870"/>
              <a:gd name="connsiteY0" fmla="*/ 0 h 2285870"/>
              <a:gd name="connsiteX1" fmla="*/ 2285870 w 2285870"/>
              <a:gd name="connsiteY1" fmla="*/ 0 h 2285870"/>
              <a:gd name="connsiteX2" fmla="*/ 2285870 w 2285870"/>
              <a:gd name="connsiteY2" fmla="*/ 2285870 h 2285870"/>
              <a:gd name="connsiteX3" fmla="*/ 0 w 2285870"/>
              <a:gd name="connsiteY3" fmla="*/ 2285870 h 228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5870" h="2285870">
                <a:moveTo>
                  <a:pt x="0" y="0"/>
                </a:moveTo>
                <a:lnTo>
                  <a:pt x="2285870" y="0"/>
                </a:lnTo>
                <a:lnTo>
                  <a:pt x="2285870" y="2285870"/>
                </a:lnTo>
                <a:lnTo>
                  <a:pt x="0" y="2285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ECA3F64-4FA8-859D-653B-815498AEE6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36229" y="4571741"/>
            <a:ext cx="2285870" cy="2285870"/>
          </a:xfrm>
          <a:custGeom>
            <a:avLst/>
            <a:gdLst>
              <a:gd name="connsiteX0" fmla="*/ 0 w 2285870"/>
              <a:gd name="connsiteY0" fmla="*/ 0 h 2285870"/>
              <a:gd name="connsiteX1" fmla="*/ 2285870 w 2285870"/>
              <a:gd name="connsiteY1" fmla="*/ 0 h 2285870"/>
              <a:gd name="connsiteX2" fmla="*/ 2285870 w 2285870"/>
              <a:gd name="connsiteY2" fmla="*/ 2285870 h 2285870"/>
              <a:gd name="connsiteX3" fmla="*/ 0 w 2285870"/>
              <a:gd name="connsiteY3" fmla="*/ 2285870 h 228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5870" h="2285870">
                <a:moveTo>
                  <a:pt x="0" y="0"/>
                </a:moveTo>
                <a:lnTo>
                  <a:pt x="2285870" y="0"/>
                </a:lnTo>
                <a:lnTo>
                  <a:pt x="2285870" y="2285870"/>
                </a:lnTo>
                <a:lnTo>
                  <a:pt x="0" y="22858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60D0571-56AC-D0F6-0343-4FC4F6EA9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1864074"/>
            <a:ext cx="848020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IN">
                <a:solidFill>
                  <a:schemeClr val="tx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44A5AEE-1DDF-93AE-2793-6E24CB3975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2830987"/>
            <a:ext cx="9232900" cy="31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algn="ctr">
              <a:lnSpc>
                <a:spcPts val="2000"/>
              </a:lnSpc>
            </a:pPr>
            <a:r>
              <a:rPr lang="en-IN" dirty="0"/>
              <a:t>Click to add </a:t>
            </a:r>
            <a:r>
              <a:rPr lang="en-IN" dirty="0" err="1"/>
              <a:t>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4052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3410F23-9324-21AE-B704-6B1554E718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058" y="1430896"/>
            <a:ext cx="4304704" cy="5070996"/>
          </a:xfrm>
          <a:custGeom>
            <a:avLst/>
            <a:gdLst>
              <a:gd name="connsiteX0" fmla="*/ 2615433 w 4304704"/>
              <a:gd name="connsiteY0" fmla="*/ 3381725 h 5070996"/>
              <a:gd name="connsiteX1" fmla="*/ 4304704 w 4304704"/>
              <a:gd name="connsiteY1" fmla="*/ 3381725 h 5070996"/>
              <a:gd name="connsiteX2" fmla="*/ 4304704 w 4304704"/>
              <a:gd name="connsiteY2" fmla="*/ 5070996 h 5070996"/>
              <a:gd name="connsiteX3" fmla="*/ 2615433 w 4304704"/>
              <a:gd name="connsiteY3" fmla="*/ 5070996 h 5070996"/>
              <a:gd name="connsiteX4" fmla="*/ 0 w 4304704"/>
              <a:gd name="connsiteY4" fmla="*/ 1940059 h 5070996"/>
              <a:gd name="connsiteX5" fmla="*/ 2476500 w 4304704"/>
              <a:gd name="connsiteY5" fmla="*/ 1940059 h 5070996"/>
              <a:gd name="connsiteX6" fmla="*/ 2476500 w 4304704"/>
              <a:gd name="connsiteY6" fmla="*/ 4416559 h 5070996"/>
              <a:gd name="connsiteX7" fmla="*/ 0 w 4304704"/>
              <a:gd name="connsiteY7" fmla="*/ 4416559 h 5070996"/>
              <a:gd name="connsiteX8" fmla="*/ 2615433 w 4304704"/>
              <a:gd name="connsiteY8" fmla="*/ 1569320 h 5070996"/>
              <a:gd name="connsiteX9" fmla="*/ 4304704 w 4304704"/>
              <a:gd name="connsiteY9" fmla="*/ 1569320 h 5070996"/>
              <a:gd name="connsiteX10" fmla="*/ 4304704 w 4304704"/>
              <a:gd name="connsiteY10" fmla="*/ 3258591 h 5070996"/>
              <a:gd name="connsiteX11" fmla="*/ 2615433 w 4304704"/>
              <a:gd name="connsiteY11" fmla="*/ 3258591 h 5070996"/>
              <a:gd name="connsiteX12" fmla="*/ 661305 w 4304704"/>
              <a:gd name="connsiteY12" fmla="*/ 0 h 5070996"/>
              <a:gd name="connsiteX13" fmla="*/ 2476500 w 4304704"/>
              <a:gd name="connsiteY13" fmla="*/ 0 h 5070996"/>
              <a:gd name="connsiteX14" fmla="*/ 2476500 w 4304704"/>
              <a:gd name="connsiteY14" fmla="*/ 1815195 h 5070996"/>
              <a:gd name="connsiteX15" fmla="*/ 661305 w 4304704"/>
              <a:gd name="connsiteY15" fmla="*/ 1815195 h 5070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04704" h="5070996">
                <a:moveTo>
                  <a:pt x="2615433" y="3381725"/>
                </a:moveTo>
                <a:lnTo>
                  <a:pt x="4304704" y="3381725"/>
                </a:lnTo>
                <a:lnTo>
                  <a:pt x="4304704" y="5070996"/>
                </a:lnTo>
                <a:lnTo>
                  <a:pt x="2615433" y="5070996"/>
                </a:lnTo>
                <a:close/>
                <a:moveTo>
                  <a:pt x="0" y="1940059"/>
                </a:moveTo>
                <a:lnTo>
                  <a:pt x="2476500" y="1940059"/>
                </a:lnTo>
                <a:lnTo>
                  <a:pt x="2476500" y="4416559"/>
                </a:lnTo>
                <a:lnTo>
                  <a:pt x="0" y="4416559"/>
                </a:lnTo>
                <a:close/>
                <a:moveTo>
                  <a:pt x="2615433" y="1569320"/>
                </a:moveTo>
                <a:lnTo>
                  <a:pt x="4304704" y="1569320"/>
                </a:lnTo>
                <a:lnTo>
                  <a:pt x="4304704" y="3258591"/>
                </a:lnTo>
                <a:lnTo>
                  <a:pt x="2615433" y="3258591"/>
                </a:lnTo>
                <a:close/>
                <a:moveTo>
                  <a:pt x="661305" y="0"/>
                </a:moveTo>
                <a:lnTo>
                  <a:pt x="2476500" y="0"/>
                </a:lnTo>
                <a:lnTo>
                  <a:pt x="2476500" y="1815195"/>
                </a:lnTo>
                <a:lnTo>
                  <a:pt x="661305" y="18151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415D3546-15F1-5BF1-1A87-125B369F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64074"/>
            <a:ext cx="848020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IN">
                <a:solidFill>
                  <a:schemeClr val="tx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DE0585D-3886-A26B-16CA-E7E1C5D784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2830987"/>
            <a:ext cx="9232900" cy="313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 algn="ctr">
              <a:lnSpc>
                <a:spcPts val="2000"/>
              </a:lnSpc>
            </a:pPr>
            <a:r>
              <a:rPr lang="en-IN" dirty="0"/>
              <a:t>Click to add </a:t>
            </a:r>
            <a:r>
              <a:rPr lang="en-IN" dirty="0" err="1"/>
              <a:t>tex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37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2AA6AA-CF46-3135-40A1-E6FA69BF1E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9712" y="3846513"/>
            <a:ext cx="4891088" cy="39165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5732FD0-2611-FDA4-DD22-757194BC8F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712" y="4469946"/>
            <a:ext cx="4891088" cy="391659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IN" dirty="0"/>
              <a:t>Click to add text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65CB96-1CC0-F944-FCBB-5EE03A770F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1864480"/>
            <a:ext cx="4919937" cy="1311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IN">
                <a:solidFill>
                  <a:schemeClr val="tx2">
                    <a:lumMod val="50000"/>
                  </a:schemeClr>
                </a:solidFill>
                <a:latin typeface="Metropolis Black" panose="00000A00000000000000" pitchFamily="50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IN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F183D52-F66B-FFEE-09A2-EB05F18822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60188" y="634126"/>
            <a:ext cx="7231812" cy="6223875"/>
          </a:xfrm>
          <a:custGeom>
            <a:avLst/>
            <a:gdLst>
              <a:gd name="connsiteX0" fmla="*/ 0 w 7231812"/>
              <a:gd name="connsiteY0" fmla="*/ 0 h 6223875"/>
              <a:gd name="connsiteX1" fmla="*/ 7231812 w 7231812"/>
              <a:gd name="connsiteY1" fmla="*/ 0 h 6223875"/>
              <a:gd name="connsiteX2" fmla="*/ 7231812 w 7231812"/>
              <a:gd name="connsiteY2" fmla="*/ 6223875 h 6223875"/>
              <a:gd name="connsiteX3" fmla="*/ 0 w 7231812"/>
              <a:gd name="connsiteY3" fmla="*/ 6223875 h 62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1812" h="6223875">
                <a:moveTo>
                  <a:pt x="0" y="0"/>
                </a:moveTo>
                <a:lnTo>
                  <a:pt x="7231812" y="0"/>
                </a:lnTo>
                <a:lnTo>
                  <a:pt x="7231812" y="6223875"/>
                </a:lnTo>
                <a:lnTo>
                  <a:pt x="0" y="6223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013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3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D25C994-EDDF-740B-D4DB-9B16675676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3135" y="976086"/>
            <a:ext cx="3329895" cy="4905828"/>
          </a:xfrm>
          <a:custGeom>
            <a:avLst/>
            <a:gdLst>
              <a:gd name="connsiteX0" fmla="*/ 0 w 3329895"/>
              <a:gd name="connsiteY0" fmla="*/ 0 h 4905828"/>
              <a:gd name="connsiteX1" fmla="*/ 3329895 w 3329895"/>
              <a:gd name="connsiteY1" fmla="*/ 0 h 4905828"/>
              <a:gd name="connsiteX2" fmla="*/ 3329895 w 3329895"/>
              <a:gd name="connsiteY2" fmla="*/ 4905828 h 4905828"/>
              <a:gd name="connsiteX3" fmla="*/ 0 w 3329895"/>
              <a:gd name="connsiteY3" fmla="*/ 4905828 h 490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895" h="4905828">
                <a:moveTo>
                  <a:pt x="0" y="0"/>
                </a:moveTo>
                <a:lnTo>
                  <a:pt x="3329895" y="0"/>
                </a:lnTo>
                <a:lnTo>
                  <a:pt x="3329895" y="4905828"/>
                </a:lnTo>
                <a:lnTo>
                  <a:pt x="0" y="49058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D6C847-07F8-77CF-66AC-BEDCC00460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1257" y="3773714"/>
            <a:ext cx="2815772" cy="2525486"/>
          </a:xfrm>
          <a:custGeom>
            <a:avLst/>
            <a:gdLst>
              <a:gd name="connsiteX0" fmla="*/ 0 w 2815772"/>
              <a:gd name="connsiteY0" fmla="*/ 0 h 2525486"/>
              <a:gd name="connsiteX1" fmla="*/ 2815772 w 2815772"/>
              <a:gd name="connsiteY1" fmla="*/ 0 h 2525486"/>
              <a:gd name="connsiteX2" fmla="*/ 2815772 w 2815772"/>
              <a:gd name="connsiteY2" fmla="*/ 2525486 h 2525486"/>
              <a:gd name="connsiteX3" fmla="*/ 0 w 2815772"/>
              <a:gd name="connsiteY3" fmla="*/ 2525486 h 2525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772" h="2525486">
                <a:moveTo>
                  <a:pt x="0" y="0"/>
                </a:moveTo>
                <a:lnTo>
                  <a:pt x="2815772" y="0"/>
                </a:lnTo>
                <a:lnTo>
                  <a:pt x="2815772" y="2525486"/>
                </a:lnTo>
                <a:lnTo>
                  <a:pt x="0" y="25254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B982D11-0B4C-27E5-327D-06BDFFD914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2836031"/>
            <a:ext cx="3925887" cy="26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Tx/>
              <a:buNone/>
              <a:defRPr lang="en-IN" sz="900" dirty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marL="0" lvl="0">
              <a:lnSpc>
                <a:spcPts val="1500"/>
              </a:lnSpc>
            </a:pPr>
            <a:r>
              <a:rPr lang="en-IN" dirty="0"/>
              <a:t>Click to add text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F80C5CB-D77E-EE9E-E2F1-1FC939B69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931785"/>
            <a:ext cx="3744936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IN">
                <a:solidFill>
                  <a:schemeClr val="tx2">
                    <a:lumMod val="50000"/>
                  </a:schemeClr>
                </a:solidFill>
                <a:latin typeface="Metropolis Black" panose="00000A00000000000000" pitchFamily="50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82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E34B87-6504-BBF3-0BA6-7347CF6ADC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629" y="458579"/>
            <a:ext cx="3730171" cy="5940842"/>
          </a:xfrm>
          <a:custGeom>
            <a:avLst/>
            <a:gdLst>
              <a:gd name="connsiteX0" fmla="*/ 0 w 3730171"/>
              <a:gd name="connsiteY0" fmla="*/ 0 h 5940842"/>
              <a:gd name="connsiteX1" fmla="*/ 3730171 w 3730171"/>
              <a:gd name="connsiteY1" fmla="*/ 0 h 5940842"/>
              <a:gd name="connsiteX2" fmla="*/ 3730171 w 3730171"/>
              <a:gd name="connsiteY2" fmla="*/ 5940842 h 5940842"/>
              <a:gd name="connsiteX3" fmla="*/ 0 w 3730171"/>
              <a:gd name="connsiteY3" fmla="*/ 5940842 h 594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0171" h="5940842">
                <a:moveTo>
                  <a:pt x="0" y="0"/>
                </a:moveTo>
                <a:lnTo>
                  <a:pt x="3730171" y="0"/>
                </a:lnTo>
                <a:lnTo>
                  <a:pt x="3730171" y="5940842"/>
                </a:lnTo>
                <a:lnTo>
                  <a:pt x="0" y="59408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C3A1ACB-5FC0-7ACB-661B-AEFF135BA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315" y="3679824"/>
            <a:ext cx="3925887" cy="424732"/>
          </a:xfrm>
          <a:prstGeom prst="rect">
            <a:avLst/>
          </a:prstGeom>
        </p:spPr>
        <p:txBody>
          <a:bodyPr/>
          <a:lstStyle>
            <a:lvl1pPr>
              <a:defRPr lang="en-IN" sz="2400" dirty="0">
                <a:solidFill>
                  <a:schemeClr val="bg1"/>
                </a:solidFill>
                <a:latin typeface="Metropolis Light" panose="00000500000000000000" pitchFamily="50" charset="0"/>
              </a:defRPr>
            </a:lvl1pPr>
          </a:lstStyle>
          <a:p>
            <a:pPr marL="0" lvl="0" indent="0">
              <a:buNone/>
            </a:pPr>
            <a:r>
              <a:rPr lang="en-IN" dirty="0"/>
              <a:t>Click to add text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8D6641D-7261-DE5F-912C-C8933F873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342" y="1749152"/>
            <a:ext cx="3744936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IN">
                <a:solidFill>
                  <a:schemeClr val="tx2">
                    <a:lumMod val="50000"/>
                  </a:schemeClr>
                </a:solidFill>
                <a:latin typeface="Metropolis Black" panose="00000A00000000000000" pitchFamily="50" charset="0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</a:t>
            </a:r>
            <a:endParaRPr lang="en-IN" dirty="0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875FE91-3773-AB70-3250-144FC4A6B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12342" y="4388454"/>
            <a:ext cx="4891088" cy="234346"/>
          </a:xfrm>
          <a:prstGeom prst="rect">
            <a:avLst/>
          </a:prstGeom>
        </p:spPr>
        <p:txBody>
          <a:bodyPr/>
          <a:lstStyle>
            <a:lvl1pPr>
              <a:defRPr lang="en-IN" sz="90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ts val="1500"/>
              </a:lnSpc>
              <a:buNone/>
            </a:pPr>
            <a:r>
              <a:rPr lang="en-I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7725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031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1" r:id="rId3"/>
    <p:sldLayoutId id="2147483652" r:id="rId4"/>
    <p:sldLayoutId id="2147483655" r:id="rId5"/>
    <p:sldLayoutId id="2147483653" r:id="rId6"/>
    <p:sldLayoutId id="2147483650" r:id="rId7"/>
    <p:sldLayoutId id="2147483656" r:id="rId8"/>
    <p:sldLayoutId id="2147483657" r:id="rId9"/>
    <p:sldLayoutId id="2147483658" r:id="rId10"/>
    <p:sldLayoutId id="2147483663" r:id="rId11"/>
    <p:sldLayoutId id="2147483660" r:id="rId12"/>
    <p:sldLayoutId id="2147483659" r:id="rId13"/>
    <p:sldLayoutId id="2147483661" r:id="rId14"/>
    <p:sldLayoutId id="2147483662" r:id="rId15"/>
    <p:sldLayoutId id="2147483665" r:id="rId16"/>
    <p:sldLayoutId id="2147483664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postman.com/" TargetMode="External"/><Relationship Id="rId4" Type="http://schemas.openxmlformats.org/officeDocument/2006/relationships/hyperlink" Target="https://www.mongodb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21">
            <a:extLst>
              <a:ext uri="{FF2B5EF4-FFF2-40B4-BE49-F238E27FC236}">
                <a16:creationId xmlns:a16="http://schemas.microsoft.com/office/drawing/2014/main" id="{FBF1A04F-AB9A-9723-5481-63F990EB0125}"/>
              </a:ext>
            </a:extLst>
          </p:cNvPr>
          <p:cNvSpPr/>
          <p:nvPr/>
        </p:nvSpPr>
        <p:spPr>
          <a:xfrm rot="4039058">
            <a:off x="839772" y="2949693"/>
            <a:ext cx="3206550" cy="3206550"/>
          </a:xfrm>
          <a:custGeom>
            <a:avLst/>
            <a:gdLst>
              <a:gd name="connsiteX0" fmla="*/ 3206551 w 3206550"/>
              <a:gd name="connsiteY0" fmla="*/ 1603275 h 3206550"/>
              <a:gd name="connsiteX1" fmla="*/ 1603275 w 3206550"/>
              <a:gd name="connsiteY1" fmla="*/ 3206551 h 3206550"/>
              <a:gd name="connsiteX2" fmla="*/ 0 w 3206550"/>
              <a:gd name="connsiteY2" fmla="*/ 1603275 h 3206550"/>
              <a:gd name="connsiteX3" fmla="*/ 1603275 w 3206550"/>
              <a:gd name="connsiteY3" fmla="*/ 0 h 3206550"/>
              <a:gd name="connsiteX4" fmla="*/ 3206551 w 3206550"/>
              <a:gd name="connsiteY4" fmla="*/ 1603275 h 320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550" h="3206550">
                <a:moveTo>
                  <a:pt x="3206551" y="1603275"/>
                </a:moveTo>
                <a:cubicBezTo>
                  <a:pt x="3206551" y="2488740"/>
                  <a:pt x="2488740" y="3206551"/>
                  <a:pt x="1603275" y="3206551"/>
                </a:cubicBezTo>
                <a:cubicBezTo>
                  <a:pt x="717811" y="3206551"/>
                  <a:pt x="0" y="2488740"/>
                  <a:pt x="0" y="1603275"/>
                </a:cubicBezTo>
                <a:cubicBezTo>
                  <a:pt x="0" y="717811"/>
                  <a:pt x="717811" y="0"/>
                  <a:pt x="1603275" y="0"/>
                </a:cubicBezTo>
                <a:cubicBezTo>
                  <a:pt x="2488740" y="0"/>
                  <a:pt x="3206551" y="717811"/>
                  <a:pt x="3206551" y="160327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1836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9CFBF1A-B789-97CE-2458-661114340D44}"/>
              </a:ext>
            </a:extLst>
          </p:cNvPr>
          <p:cNvSpPr/>
          <p:nvPr/>
        </p:nvSpPr>
        <p:spPr>
          <a:xfrm>
            <a:off x="348789" y="81003"/>
            <a:ext cx="5920220" cy="5920220"/>
          </a:xfrm>
          <a:prstGeom prst="ellipse">
            <a:avLst/>
          </a:prstGeom>
          <a:solidFill>
            <a:schemeClr val="bg1">
              <a:alpha val="28000"/>
            </a:schemeClr>
          </a:solidFill>
          <a:effectLst>
            <a:reflection stA="0" endPos="65000" dist="50800" dir="5400000" sy="-100000" algn="bl" rotWithShape="0"/>
            <a:softEdge rad="9652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Placeholder 19" descr="An astronaut in space with black background&#10;&#10;Description automatically generated">
            <a:extLst>
              <a:ext uri="{FF2B5EF4-FFF2-40B4-BE49-F238E27FC236}">
                <a16:creationId xmlns:a16="http://schemas.microsoft.com/office/drawing/2014/main" id="{234CAF6B-91FB-E153-8237-73DBBBAD7D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r="3827"/>
          <a:stretch/>
        </p:blipFill>
        <p:spPr/>
      </p:pic>
      <p:sp>
        <p:nvSpPr>
          <p:cNvPr id="24" name="Graphic 22">
            <a:extLst>
              <a:ext uri="{FF2B5EF4-FFF2-40B4-BE49-F238E27FC236}">
                <a16:creationId xmlns:a16="http://schemas.microsoft.com/office/drawing/2014/main" id="{0FAF5204-977A-792C-A39C-21EF28CC6FDF}"/>
              </a:ext>
            </a:extLst>
          </p:cNvPr>
          <p:cNvSpPr/>
          <p:nvPr/>
        </p:nvSpPr>
        <p:spPr>
          <a:xfrm rot="4039058">
            <a:off x="3850687" y="1457206"/>
            <a:ext cx="1074345" cy="1074345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214754-F270-4E29-DCC8-E3530A73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400" y="2232289"/>
            <a:ext cx="5340811" cy="1617647"/>
          </a:xfrm>
        </p:spPr>
        <p:txBody>
          <a:bodyPr/>
          <a:lstStyle/>
          <a:p>
            <a:r>
              <a:rPr lang="en-IN" sz="4400" dirty="0"/>
              <a:t>Build a CRUD App with Node.js and MongoDB</a:t>
            </a:r>
          </a:p>
        </p:txBody>
      </p:sp>
    </p:spTree>
    <p:extLst>
      <p:ext uri="{BB962C8B-B14F-4D97-AF65-F5344CB8AC3E}">
        <p14:creationId xmlns:p14="http://schemas.microsoft.com/office/powerpoint/2010/main" val="1968371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1" y="1900185"/>
            <a:ext cx="1991251" cy="1089529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Build A 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2D450-A03E-3508-0CCD-28596A452B1F}"/>
              </a:ext>
            </a:extLst>
          </p:cNvPr>
          <p:cNvSpPr txBox="1"/>
          <p:nvPr/>
        </p:nvSpPr>
        <p:spPr>
          <a:xfrm>
            <a:off x="469901" y="2969395"/>
            <a:ext cx="3033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Buat file baru </a:t>
            </a:r>
            <a:r>
              <a:rPr lang="en-US" sz="2000" b="1" dirty="0"/>
              <a:t>models/Blog.js</a:t>
            </a:r>
            <a:r>
              <a:rPr lang="en-US" sz="2000" dirty="0"/>
              <a:t> ke </a:t>
            </a:r>
            <a:r>
              <a:rPr lang="en-US" sz="2000" dirty="0" err="1"/>
              <a:t>dalam</a:t>
            </a:r>
            <a:r>
              <a:rPr lang="en-US" sz="2000" dirty="0"/>
              <a:t> project root </a:t>
            </a:r>
            <a:r>
              <a:rPr lang="en-US" sz="2000" dirty="0" err="1"/>
              <a:t>direktori</a:t>
            </a:r>
            <a:endParaRPr lang="en-ID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47B9A-75A3-B727-51F6-3EC8694DC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13" y="236004"/>
            <a:ext cx="8602488" cy="63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6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1" y="2451378"/>
            <a:ext cx="3797835" cy="590931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Create Services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2D450-A03E-3508-0CCD-28596A452B1F}"/>
              </a:ext>
            </a:extLst>
          </p:cNvPr>
          <p:cNvSpPr txBox="1"/>
          <p:nvPr/>
        </p:nvSpPr>
        <p:spPr>
          <a:xfrm>
            <a:off x="469901" y="3042309"/>
            <a:ext cx="4102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Buat file baru </a:t>
            </a:r>
            <a:r>
              <a:rPr lang="en-US" sz="2000" b="1" dirty="0"/>
              <a:t>services/BlogService.js</a:t>
            </a:r>
            <a:r>
              <a:rPr lang="en-US" sz="2000" dirty="0"/>
              <a:t> ke </a:t>
            </a:r>
            <a:r>
              <a:rPr lang="en-US" sz="2000" dirty="0" err="1"/>
              <a:t>dalam</a:t>
            </a:r>
            <a:r>
              <a:rPr lang="en-US" sz="2000" dirty="0"/>
              <a:t> project root </a:t>
            </a:r>
            <a:r>
              <a:rPr lang="en-US" sz="2000" dirty="0" err="1"/>
              <a:t>direktori</a:t>
            </a:r>
            <a:endParaRPr lang="en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5B694-39E7-1D33-FA5B-3BCF711AF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97" y="0"/>
            <a:ext cx="7084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3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1" y="2451378"/>
            <a:ext cx="4427815" cy="590931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Set Up Controllers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2D450-A03E-3508-0CCD-28596A452B1F}"/>
              </a:ext>
            </a:extLst>
          </p:cNvPr>
          <p:cNvSpPr txBox="1"/>
          <p:nvPr/>
        </p:nvSpPr>
        <p:spPr>
          <a:xfrm>
            <a:off x="469901" y="3042309"/>
            <a:ext cx="4102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Buat file baru </a:t>
            </a:r>
            <a:r>
              <a:rPr lang="en-US" sz="2000" b="1" dirty="0"/>
              <a:t>controllers/BlogController.js</a:t>
            </a:r>
            <a:r>
              <a:rPr lang="en-US" sz="2000" dirty="0"/>
              <a:t> ke </a:t>
            </a:r>
            <a:r>
              <a:rPr lang="en-US" sz="2000" dirty="0" err="1"/>
              <a:t>dalam</a:t>
            </a:r>
            <a:r>
              <a:rPr lang="en-US" sz="2000" dirty="0"/>
              <a:t> project root </a:t>
            </a:r>
            <a:r>
              <a:rPr lang="en-US" sz="2000" dirty="0" err="1"/>
              <a:t>direktori</a:t>
            </a:r>
            <a:endParaRPr lang="en-ID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2F206-F273-E471-64A5-FCB55E1A3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12" y="0"/>
            <a:ext cx="4627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1" y="1952780"/>
            <a:ext cx="3567002" cy="1089529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Create Routes 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for Controllers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2D450-A03E-3508-0CCD-28596A452B1F}"/>
              </a:ext>
            </a:extLst>
          </p:cNvPr>
          <p:cNvSpPr txBox="1"/>
          <p:nvPr/>
        </p:nvSpPr>
        <p:spPr>
          <a:xfrm>
            <a:off x="469902" y="3042309"/>
            <a:ext cx="3567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Buat file baru </a:t>
            </a:r>
            <a:r>
              <a:rPr lang="en-US" sz="2000" b="1" dirty="0"/>
              <a:t>routes/BlogRoutes.js</a:t>
            </a:r>
            <a:r>
              <a:rPr lang="en-US" sz="2000" dirty="0"/>
              <a:t> ke </a:t>
            </a:r>
            <a:r>
              <a:rPr lang="en-US" sz="2000" dirty="0" err="1"/>
              <a:t>dalam</a:t>
            </a:r>
            <a:r>
              <a:rPr lang="en-US" sz="2000" dirty="0"/>
              <a:t> project root </a:t>
            </a:r>
            <a:r>
              <a:rPr lang="en-US" sz="2000" dirty="0" err="1"/>
              <a:t>direktori</a:t>
            </a:r>
            <a:endParaRPr lang="en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63E70-ACE2-93D5-8C56-A391E31B0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389" y="1006214"/>
            <a:ext cx="7720611" cy="484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1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932" y="905276"/>
            <a:ext cx="9296135" cy="590931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Buka dan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Modifikasi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Kembali file app.js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27FFC-4C4D-8FBC-264A-597516B40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617" y="2123875"/>
            <a:ext cx="7940764" cy="41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7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22">
            <a:extLst>
              <a:ext uri="{FF2B5EF4-FFF2-40B4-BE49-F238E27FC236}">
                <a16:creationId xmlns:a16="http://schemas.microsoft.com/office/drawing/2014/main" id="{91AEB020-C4AC-EE3D-5AE2-DAA4C904510B}"/>
              </a:ext>
            </a:extLst>
          </p:cNvPr>
          <p:cNvSpPr/>
          <p:nvPr/>
        </p:nvSpPr>
        <p:spPr>
          <a:xfrm rot="4039058">
            <a:off x="2055597" y="3266573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168F99-6C77-1AF8-45F1-436D7E68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347" y="846141"/>
            <a:ext cx="6941324" cy="701731"/>
          </a:xfrm>
        </p:spPr>
        <p:txBody>
          <a:bodyPr/>
          <a:lstStyle/>
          <a:p>
            <a:r>
              <a:rPr lang="en-IN" sz="44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Jalankan</a:t>
            </a:r>
            <a:r>
              <a:rPr lang="en-IN" sz="44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 server Node.js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Graphic 22">
            <a:extLst>
              <a:ext uri="{FF2B5EF4-FFF2-40B4-BE49-F238E27FC236}">
                <a16:creationId xmlns:a16="http://schemas.microsoft.com/office/drawing/2014/main" id="{9905F8A7-0933-7DA2-3C08-5A55D6A491CC}"/>
              </a:ext>
            </a:extLst>
          </p:cNvPr>
          <p:cNvSpPr/>
          <p:nvPr/>
        </p:nvSpPr>
        <p:spPr>
          <a:xfrm rot="4039058">
            <a:off x="8471208" y="4228067"/>
            <a:ext cx="935870" cy="935870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04CE5-7DE2-446F-B6FB-10F1D211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05" y="2410136"/>
            <a:ext cx="9594790" cy="302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01" y="309294"/>
            <a:ext cx="9756197" cy="1089529"/>
          </a:xfrm>
        </p:spPr>
        <p:txBody>
          <a:bodyPr/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Tes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API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menggunakan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aplikasi POSTMAN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(Read All)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73172-E8AC-DDEB-D49C-E0322540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3" y="1665305"/>
            <a:ext cx="8579291" cy="48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7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01" y="309294"/>
            <a:ext cx="9756197" cy="1089529"/>
          </a:xfrm>
        </p:spPr>
        <p:txBody>
          <a:bodyPr/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Tes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API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menggunakan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aplikasi POSTMAN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(Create)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4760A-4D01-A052-F9AB-58F3723F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85" y="1398823"/>
            <a:ext cx="7928028" cy="528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90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01" y="309294"/>
            <a:ext cx="9756197" cy="1089529"/>
          </a:xfrm>
        </p:spPr>
        <p:txBody>
          <a:bodyPr/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Tes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API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menggunakan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aplikasi POSTMAN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(Update)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1F91B-D9FE-8FFA-6096-C5363D0C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00" y="1398823"/>
            <a:ext cx="7764398" cy="51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1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01" y="309294"/>
            <a:ext cx="9756197" cy="1089529"/>
          </a:xfrm>
        </p:spPr>
        <p:txBody>
          <a:bodyPr/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Tes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API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menggunakan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aplikasi POSTMAN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(Read By ID)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DD881-B642-42CE-C218-7EB81F7FE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0" y="1523516"/>
            <a:ext cx="7620018" cy="51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22">
            <a:extLst>
              <a:ext uri="{FF2B5EF4-FFF2-40B4-BE49-F238E27FC236}">
                <a16:creationId xmlns:a16="http://schemas.microsoft.com/office/drawing/2014/main" id="{9F51FCFD-3D35-3CA1-0297-0C039846B59B}"/>
              </a:ext>
            </a:extLst>
          </p:cNvPr>
          <p:cNvSpPr/>
          <p:nvPr/>
        </p:nvSpPr>
        <p:spPr>
          <a:xfrm rot="10203269">
            <a:off x="2422853" y="725097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Graphic 22">
            <a:extLst>
              <a:ext uri="{FF2B5EF4-FFF2-40B4-BE49-F238E27FC236}">
                <a16:creationId xmlns:a16="http://schemas.microsoft.com/office/drawing/2014/main" id="{9DC0735E-603E-DEDE-F2D9-D9340CE28C70}"/>
              </a:ext>
            </a:extLst>
          </p:cNvPr>
          <p:cNvSpPr/>
          <p:nvPr/>
        </p:nvSpPr>
        <p:spPr>
          <a:xfrm rot="11068418">
            <a:off x="10576463" y="5225087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pic>
        <p:nvPicPr>
          <p:cNvPr id="27" name="Picture Placeholder 26" descr="A satellite in space above the earth&#10;&#10;Description automatically generated">
            <a:extLst>
              <a:ext uri="{FF2B5EF4-FFF2-40B4-BE49-F238E27FC236}">
                <a16:creationId xmlns:a16="http://schemas.microsoft.com/office/drawing/2014/main" id="{F5222E54-E65B-66D1-9840-7A895A459E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8" r="21708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60CE04-8BEC-09E4-23F8-FEF49EEDF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864074"/>
            <a:ext cx="2988319" cy="701731"/>
          </a:xfrm>
        </p:spPr>
        <p:txBody>
          <a:bodyPr/>
          <a:lstStyle/>
          <a:p>
            <a:r>
              <a:rPr lang="en-IN" sz="44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Persiapan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5D804-073B-B03E-B7DE-35D1407C3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830987"/>
            <a:ext cx="5003800" cy="1862048"/>
          </a:xfrm>
        </p:spPr>
        <p:txBody>
          <a:bodyPr/>
          <a:lstStyle/>
          <a:p>
            <a:pPr algn="l"/>
            <a:r>
              <a:rPr lang="en-US" sz="2000" b="0" i="0" dirty="0">
                <a:solidFill>
                  <a:srgbClr val="415377"/>
                </a:solidFill>
                <a:effectLst/>
                <a:latin typeface="Rubik"/>
              </a:rPr>
              <a:t>Untuk </a:t>
            </a:r>
            <a:r>
              <a:rPr lang="en-US" sz="2000" b="0" i="0" dirty="0" err="1">
                <a:solidFill>
                  <a:srgbClr val="415377"/>
                </a:solidFill>
                <a:effectLst/>
                <a:latin typeface="Rubik"/>
              </a:rPr>
              <a:t>memulai</a:t>
            </a:r>
            <a:r>
              <a:rPr lang="en-US" sz="2000" b="0" i="0" dirty="0">
                <a:solidFill>
                  <a:srgbClr val="415377"/>
                </a:solidFill>
                <a:effectLst/>
                <a:latin typeface="Rubik"/>
              </a:rPr>
              <a:t> tutorial </a:t>
            </a:r>
            <a:r>
              <a:rPr lang="en-US" sz="2000" b="0" i="0" dirty="0" err="1">
                <a:solidFill>
                  <a:srgbClr val="415377"/>
                </a:solidFill>
                <a:effectLst/>
                <a:latin typeface="Rubik"/>
              </a:rPr>
              <a:t>ini</a:t>
            </a:r>
            <a:r>
              <a:rPr lang="en-US" sz="2000" b="0" i="0" dirty="0">
                <a:solidFill>
                  <a:srgbClr val="415377"/>
                </a:solidFill>
                <a:effectLst/>
                <a:latin typeface="Rubik"/>
              </a:rPr>
              <a:t>, </a:t>
            </a:r>
            <a:r>
              <a:rPr lang="en-US" sz="2000" b="0" i="0" dirty="0" err="1">
                <a:solidFill>
                  <a:srgbClr val="415377"/>
                </a:solidFill>
                <a:effectLst/>
                <a:latin typeface="Rubik"/>
              </a:rPr>
              <a:t>pastikan</a:t>
            </a:r>
            <a:r>
              <a:rPr lang="en-US" sz="2000" b="0" i="0" dirty="0">
                <a:solidFill>
                  <a:srgbClr val="415377"/>
                </a:solidFill>
                <a:effectLst/>
                <a:latin typeface="Rubik"/>
              </a:rPr>
              <a:t> Anda </a:t>
            </a:r>
            <a:r>
              <a:rPr lang="en-US" sz="2000" b="0" i="0" dirty="0" err="1">
                <a:solidFill>
                  <a:srgbClr val="415377"/>
                </a:solidFill>
                <a:effectLst/>
                <a:latin typeface="Rubik"/>
              </a:rPr>
              <a:t>telah</a:t>
            </a:r>
            <a:r>
              <a:rPr lang="en-US" sz="2000" b="0" i="0" dirty="0">
                <a:solidFill>
                  <a:srgbClr val="415377"/>
                </a:solidFill>
                <a:effectLst/>
                <a:latin typeface="Rubik"/>
              </a:rPr>
              <a:t> </a:t>
            </a:r>
            <a:r>
              <a:rPr lang="en-US" sz="2000" b="0" i="0" dirty="0" err="1">
                <a:solidFill>
                  <a:srgbClr val="415377"/>
                </a:solidFill>
                <a:effectLst/>
                <a:latin typeface="Rubik"/>
              </a:rPr>
              <a:t>menginstal</a:t>
            </a:r>
            <a:r>
              <a:rPr lang="en-US" sz="2000" b="0" i="0" dirty="0">
                <a:solidFill>
                  <a:srgbClr val="415377"/>
                </a:solidFill>
                <a:effectLst/>
                <a:latin typeface="Rubik"/>
              </a:rPr>
              <a:t> aplikasi berikut </a:t>
            </a:r>
            <a:r>
              <a:rPr lang="en-US" sz="2000" b="0" i="0" dirty="0" err="1">
                <a:solidFill>
                  <a:srgbClr val="415377"/>
                </a:solidFill>
                <a:effectLst/>
                <a:latin typeface="Rubik"/>
              </a:rPr>
              <a:t>ini</a:t>
            </a:r>
            <a:r>
              <a:rPr lang="en-US" sz="2000" b="0" i="0" dirty="0">
                <a:solidFill>
                  <a:srgbClr val="415377"/>
                </a:solidFill>
                <a:effectLst/>
                <a:latin typeface="Rubik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sng" dirty="0">
                <a:solidFill>
                  <a:srgbClr val="336ABC"/>
                </a:solidFill>
                <a:effectLst/>
                <a:latin typeface="Rubik"/>
                <a:hlinkClick r:id="rId3"/>
              </a:rPr>
              <a:t>Node.js</a:t>
            </a:r>
            <a:endParaRPr lang="en-US" sz="2000" b="0" i="0" dirty="0">
              <a:solidFill>
                <a:srgbClr val="415377"/>
              </a:solidFill>
              <a:effectLst/>
              <a:latin typeface="Rubi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sng" dirty="0">
                <a:solidFill>
                  <a:srgbClr val="336ABC"/>
                </a:solidFill>
                <a:effectLst/>
                <a:latin typeface="Rubik"/>
                <a:hlinkClick r:id="rId4"/>
              </a:rPr>
              <a:t>MongoDB database</a:t>
            </a:r>
            <a:r>
              <a:rPr lang="en-US" sz="2000" b="0" i="0" u="sng" dirty="0">
                <a:solidFill>
                  <a:srgbClr val="336ABC"/>
                </a:solidFill>
                <a:effectLst/>
                <a:latin typeface="Rubik"/>
              </a:rPr>
              <a:t> </a:t>
            </a:r>
            <a:r>
              <a:rPr lang="en-US" sz="2000" b="0" i="0" u="sng">
                <a:solidFill>
                  <a:srgbClr val="336ABC"/>
                </a:solidFill>
                <a:effectLst/>
                <a:latin typeface="Rubik"/>
              </a:rPr>
              <a:t>(Compass)</a:t>
            </a:r>
            <a:endParaRPr lang="en-US" sz="2000" b="0" i="0" dirty="0">
              <a:solidFill>
                <a:srgbClr val="415377"/>
              </a:solidFill>
              <a:effectLst/>
              <a:latin typeface="Rubik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u="sng" dirty="0">
                <a:solidFill>
                  <a:srgbClr val="336ABC"/>
                </a:solidFill>
                <a:effectLst/>
                <a:latin typeface="Rubik"/>
                <a:hlinkClick r:id="rId5"/>
              </a:rPr>
              <a:t>Postman</a:t>
            </a:r>
            <a:endParaRPr lang="en-US" sz="2000" b="0" i="0" dirty="0">
              <a:solidFill>
                <a:srgbClr val="415377"/>
              </a:solidFill>
              <a:effectLst/>
              <a:latin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765700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901" y="309294"/>
            <a:ext cx="9756197" cy="1089529"/>
          </a:xfrm>
        </p:spPr>
        <p:txBody>
          <a:bodyPr/>
          <a:lstStyle/>
          <a:p>
            <a:pPr algn="ctr"/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Tes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API </a:t>
            </a:r>
            <a:r>
              <a:rPr lang="en-US" sz="3600" dirty="0" err="1">
                <a:solidFill>
                  <a:schemeClr val="tx2">
                    <a:lumMod val="75000"/>
                  </a:schemeClr>
                </a:solidFill>
              </a:rPr>
              <a:t>menggunakan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 aplikasi POSTMAN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(Delete)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0238B-4413-9988-216B-E537857AF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037" y="1630393"/>
            <a:ext cx="7773923" cy="49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11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22">
            <a:extLst>
              <a:ext uri="{FF2B5EF4-FFF2-40B4-BE49-F238E27FC236}">
                <a16:creationId xmlns:a16="http://schemas.microsoft.com/office/drawing/2014/main" id="{4A2AED5D-28C3-EA59-3BCD-2FD4EABE50F2}"/>
              </a:ext>
            </a:extLst>
          </p:cNvPr>
          <p:cNvSpPr/>
          <p:nvPr/>
        </p:nvSpPr>
        <p:spPr>
          <a:xfrm rot="10627061">
            <a:off x="2802347" y="4695725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Graphic 22">
            <a:extLst>
              <a:ext uri="{FF2B5EF4-FFF2-40B4-BE49-F238E27FC236}">
                <a16:creationId xmlns:a16="http://schemas.microsoft.com/office/drawing/2014/main" id="{0A3653B8-9568-F378-50F3-819BDF7305C3}"/>
              </a:ext>
            </a:extLst>
          </p:cNvPr>
          <p:cNvSpPr/>
          <p:nvPr/>
        </p:nvSpPr>
        <p:spPr>
          <a:xfrm rot="11068418">
            <a:off x="6409491" y="1958067"/>
            <a:ext cx="631652" cy="63165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C0C3438-DF5E-24D6-1EF5-310140FDF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214" y="2520484"/>
            <a:ext cx="9817572" cy="1477328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373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raphic 22">
            <a:extLst>
              <a:ext uri="{FF2B5EF4-FFF2-40B4-BE49-F238E27FC236}">
                <a16:creationId xmlns:a16="http://schemas.microsoft.com/office/drawing/2014/main" id="{83780BE3-959B-260C-B35F-8927FDBD383B}"/>
              </a:ext>
            </a:extLst>
          </p:cNvPr>
          <p:cNvSpPr/>
          <p:nvPr/>
        </p:nvSpPr>
        <p:spPr>
          <a:xfrm rot="4039058">
            <a:off x="10289789" y="3294255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Graphic 22">
            <a:extLst>
              <a:ext uri="{FF2B5EF4-FFF2-40B4-BE49-F238E27FC236}">
                <a16:creationId xmlns:a16="http://schemas.microsoft.com/office/drawing/2014/main" id="{9E70ED6E-4B9B-C176-0CE2-8A35E282F5EC}"/>
              </a:ext>
            </a:extLst>
          </p:cNvPr>
          <p:cNvSpPr/>
          <p:nvPr/>
        </p:nvSpPr>
        <p:spPr>
          <a:xfrm rot="11068418">
            <a:off x="1089562" y="651137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A03DE-5D18-3EC6-C3CD-870EC203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Install Dependencies untuk Node.js Project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68413E-5430-966F-7689-FC098056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4" y="3021589"/>
            <a:ext cx="9627871" cy="1394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784BA-B166-22FD-DFCB-12D8713050AC}"/>
              </a:ext>
            </a:extLst>
          </p:cNvPr>
          <p:cNvSpPr txBox="1"/>
          <p:nvPr/>
        </p:nvSpPr>
        <p:spPr>
          <a:xfrm>
            <a:off x="4042610" y="387095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@6.4.1</a:t>
            </a:r>
            <a:endParaRPr lang="en-ID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5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22">
            <a:extLst>
              <a:ext uri="{FF2B5EF4-FFF2-40B4-BE49-F238E27FC236}">
                <a16:creationId xmlns:a16="http://schemas.microsoft.com/office/drawing/2014/main" id="{EEE51375-11A4-BFC2-F7FB-945ECB8FA81B}"/>
              </a:ext>
            </a:extLst>
          </p:cNvPr>
          <p:cNvSpPr/>
          <p:nvPr/>
        </p:nvSpPr>
        <p:spPr>
          <a:xfrm rot="4814464">
            <a:off x="8858692" y="292448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D941D7-7634-39DC-A1E4-389970BEF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10" y="826472"/>
            <a:ext cx="6530955" cy="701731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Node.js Project Set-up</a:t>
            </a:r>
          </a:p>
        </p:txBody>
      </p:sp>
      <p:sp>
        <p:nvSpPr>
          <p:cNvPr id="8" name="Graphic 22">
            <a:extLst>
              <a:ext uri="{FF2B5EF4-FFF2-40B4-BE49-F238E27FC236}">
                <a16:creationId xmlns:a16="http://schemas.microsoft.com/office/drawing/2014/main" id="{3E9CC438-077C-6BFD-D3BE-9F8124BE302F}"/>
              </a:ext>
            </a:extLst>
          </p:cNvPr>
          <p:cNvSpPr/>
          <p:nvPr/>
        </p:nvSpPr>
        <p:spPr>
          <a:xfrm rot="11068418">
            <a:off x="2252364" y="4587850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22F9A1-13AF-6423-C2F5-85C55D6161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05783-95BE-B067-B108-5B98D5A79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86" y="2936513"/>
            <a:ext cx="9548428" cy="174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1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22">
            <a:extLst>
              <a:ext uri="{FF2B5EF4-FFF2-40B4-BE49-F238E27FC236}">
                <a16:creationId xmlns:a16="http://schemas.microsoft.com/office/drawing/2014/main" id="{91AEB020-C4AC-EE3D-5AE2-DAA4C904510B}"/>
              </a:ext>
            </a:extLst>
          </p:cNvPr>
          <p:cNvSpPr/>
          <p:nvPr/>
        </p:nvSpPr>
        <p:spPr>
          <a:xfrm rot="4039058">
            <a:off x="2055597" y="3266573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168F99-6C77-1AF8-45F1-436D7E68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120" y="846141"/>
            <a:ext cx="5897768" cy="701731"/>
          </a:xfrm>
        </p:spPr>
        <p:txBody>
          <a:bodyPr/>
          <a:lstStyle/>
          <a:p>
            <a:r>
              <a:rPr lang="en-IN" sz="44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Buat file </a:t>
            </a:r>
            <a:r>
              <a:rPr lang="en-IN" sz="44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baru</a:t>
            </a:r>
            <a:r>
              <a:rPr lang="en-IN" sz="44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 app.js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Graphic 22">
            <a:extLst>
              <a:ext uri="{FF2B5EF4-FFF2-40B4-BE49-F238E27FC236}">
                <a16:creationId xmlns:a16="http://schemas.microsoft.com/office/drawing/2014/main" id="{9905F8A7-0933-7DA2-3C08-5A55D6A491CC}"/>
              </a:ext>
            </a:extLst>
          </p:cNvPr>
          <p:cNvSpPr/>
          <p:nvPr/>
        </p:nvSpPr>
        <p:spPr>
          <a:xfrm rot="4039058">
            <a:off x="8471208" y="4228067"/>
            <a:ext cx="935870" cy="935870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DD6590-BF39-9916-6487-837ABBC41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96" y="1986087"/>
            <a:ext cx="6391208" cy="43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2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70" y="2506777"/>
            <a:ext cx="4289957" cy="2585323"/>
          </a:xfrm>
        </p:spPr>
        <p:txBody>
          <a:bodyPr/>
          <a:lstStyle/>
          <a:p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Buka file </a:t>
            </a:r>
            <a:br>
              <a:rPr lang="en-IN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600" dirty="0" err="1">
                <a:solidFill>
                  <a:schemeClr val="tx2">
                    <a:lumMod val="75000"/>
                  </a:schemeClr>
                </a:solidFill>
              </a:rPr>
              <a:t>package.json</a:t>
            </a:r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br>
              <a:rPr lang="en-IN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dan </a:t>
            </a:r>
            <a:br>
              <a:rPr lang="en-IN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600" dirty="0" err="1">
                <a:solidFill>
                  <a:schemeClr val="tx2">
                    <a:lumMod val="75000"/>
                  </a:schemeClr>
                </a:solidFill>
              </a:rPr>
              <a:t>Modifikasi</a:t>
            </a:r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N" sz="3600" dirty="0" err="1">
                <a:solidFill>
                  <a:schemeClr val="tx2">
                    <a:lumMod val="75000"/>
                  </a:schemeClr>
                </a:solidFill>
              </a:rPr>
              <a:t>bagian</a:t>
            </a:r>
            <a:br>
              <a:rPr lang="en-IN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IN" sz="3600" dirty="0">
                <a:solidFill>
                  <a:schemeClr val="tx2">
                    <a:lumMod val="75000"/>
                  </a:schemeClr>
                </a:solidFill>
              </a:rPr>
              <a:t>“scripts”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EF989A-3C89-D3C1-182B-DE6072AB0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79" y="1596273"/>
            <a:ext cx="6147168" cy="390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78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22">
            <a:extLst>
              <a:ext uri="{FF2B5EF4-FFF2-40B4-BE49-F238E27FC236}">
                <a16:creationId xmlns:a16="http://schemas.microsoft.com/office/drawing/2014/main" id="{91AEB020-C4AC-EE3D-5AE2-DAA4C904510B}"/>
              </a:ext>
            </a:extLst>
          </p:cNvPr>
          <p:cNvSpPr/>
          <p:nvPr/>
        </p:nvSpPr>
        <p:spPr>
          <a:xfrm rot="4039058">
            <a:off x="2055597" y="3266573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168F99-6C77-1AF8-45F1-436D7E68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347" y="846141"/>
            <a:ext cx="6941324" cy="701731"/>
          </a:xfrm>
        </p:spPr>
        <p:txBody>
          <a:bodyPr/>
          <a:lstStyle/>
          <a:p>
            <a:r>
              <a:rPr lang="en-IN" sz="44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Jalankan</a:t>
            </a:r>
            <a:r>
              <a:rPr lang="en-IN" sz="44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 server Node.js</a:t>
            </a:r>
            <a:endParaRPr lang="en-IN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Graphic 22">
            <a:extLst>
              <a:ext uri="{FF2B5EF4-FFF2-40B4-BE49-F238E27FC236}">
                <a16:creationId xmlns:a16="http://schemas.microsoft.com/office/drawing/2014/main" id="{9905F8A7-0933-7DA2-3C08-5A55D6A491CC}"/>
              </a:ext>
            </a:extLst>
          </p:cNvPr>
          <p:cNvSpPr/>
          <p:nvPr/>
        </p:nvSpPr>
        <p:spPr>
          <a:xfrm rot="4039058">
            <a:off x="8471208" y="4228067"/>
            <a:ext cx="935870" cy="935870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DA75D7-7BA9-9F58-4A04-4828D08C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38" y="2516336"/>
            <a:ext cx="10422923" cy="27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28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22">
            <a:extLst>
              <a:ext uri="{FF2B5EF4-FFF2-40B4-BE49-F238E27FC236}">
                <a16:creationId xmlns:a16="http://schemas.microsoft.com/office/drawing/2014/main" id="{91AEB020-C4AC-EE3D-5AE2-DAA4C904510B}"/>
              </a:ext>
            </a:extLst>
          </p:cNvPr>
          <p:cNvSpPr/>
          <p:nvPr/>
        </p:nvSpPr>
        <p:spPr>
          <a:xfrm rot="4039058">
            <a:off x="2055597" y="3266573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168F99-6C77-1AF8-45F1-436D7E68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806" y="544698"/>
            <a:ext cx="5160387" cy="1255728"/>
          </a:xfrm>
        </p:spPr>
        <p:txBody>
          <a:bodyPr/>
          <a:lstStyle/>
          <a:p>
            <a:r>
              <a:rPr lang="en-IN" sz="28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Jalankan</a:t>
            </a:r>
            <a:r>
              <a:rPr lang="en-IN" sz="28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 server MongoDB </a:t>
            </a:r>
            <a:br>
              <a:rPr lang="en-IN" sz="28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</a:br>
            <a:r>
              <a:rPr lang="en-IN" sz="28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di </a:t>
            </a:r>
            <a:r>
              <a:rPr lang="en-IN" sz="28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aplikasi</a:t>
            </a:r>
            <a:r>
              <a:rPr lang="en-IN" sz="28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 Compass dan </a:t>
            </a:r>
            <a:br>
              <a:rPr lang="en-IN" sz="28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</a:br>
            <a:r>
              <a:rPr lang="en-IN" sz="28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Copy </a:t>
            </a:r>
            <a:r>
              <a:rPr lang="en-IN" sz="28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alamat</a:t>
            </a:r>
            <a:r>
              <a:rPr lang="en-IN" sz="28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en-IN" sz="2800" b="0" i="0" dirty="0" err="1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koneksi</a:t>
            </a:r>
            <a:r>
              <a:rPr lang="en-IN" sz="2800" b="0" i="0" dirty="0">
                <a:solidFill>
                  <a:schemeClr val="tx2">
                    <a:lumMod val="75000"/>
                  </a:schemeClr>
                </a:solidFill>
                <a:effectLst/>
                <a:latin typeface="+mj-lt"/>
              </a:rPr>
              <a:t> server</a:t>
            </a:r>
            <a:endParaRPr lang="en-IN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Graphic 22">
            <a:extLst>
              <a:ext uri="{FF2B5EF4-FFF2-40B4-BE49-F238E27FC236}">
                <a16:creationId xmlns:a16="http://schemas.microsoft.com/office/drawing/2014/main" id="{9905F8A7-0933-7DA2-3C08-5A55D6A491CC}"/>
              </a:ext>
            </a:extLst>
          </p:cNvPr>
          <p:cNvSpPr/>
          <p:nvPr/>
        </p:nvSpPr>
        <p:spPr>
          <a:xfrm rot="4039058">
            <a:off x="8471208" y="4228067"/>
            <a:ext cx="935870" cy="935870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2F41C-399B-8D27-5917-E1AD921E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73" y="2455238"/>
            <a:ext cx="7003983" cy="3662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0516B-C958-B4C0-E350-1C3FACEB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41" y="2774188"/>
            <a:ext cx="2451226" cy="28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2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raphic 22">
            <a:extLst>
              <a:ext uri="{FF2B5EF4-FFF2-40B4-BE49-F238E27FC236}">
                <a16:creationId xmlns:a16="http://schemas.microsoft.com/office/drawing/2014/main" id="{C3202D25-E693-7304-BDE6-A5EDD30B0034}"/>
              </a:ext>
            </a:extLst>
          </p:cNvPr>
          <p:cNvSpPr/>
          <p:nvPr/>
        </p:nvSpPr>
        <p:spPr>
          <a:xfrm rot="11068418">
            <a:off x="502294" y="768571"/>
            <a:ext cx="864342" cy="864342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17" name="Graphic 22">
            <a:extLst>
              <a:ext uri="{FF2B5EF4-FFF2-40B4-BE49-F238E27FC236}">
                <a16:creationId xmlns:a16="http://schemas.microsoft.com/office/drawing/2014/main" id="{940A4C36-BAAE-6F1C-B4AA-532E8CB1A3F2}"/>
              </a:ext>
            </a:extLst>
          </p:cNvPr>
          <p:cNvSpPr/>
          <p:nvPr/>
        </p:nvSpPr>
        <p:spPr>
          <a:xfrm rot="4814464">
            <a:off x="8321663" y="3687264"/>
            <a:ext cx="1768951" cy="1768951"/>
          </a:xfrm>
          <a:custGeom>
            <a:avLst/>
            <a:gdLst>
              <a:gd name="connsiteX0" fmla="*/ 1074346 w 1074345"/>
              <a:gd name="connsiteY0" fmla="*/ 537173 h 1074345"/>
              <a:gd name="connsiteX1" fmla="*/ 537173 w 1074345"/>
              <a:gd name="connsiteY1" fmla="*/ 1074346 h 1074345"/>
              <a:gd name="connsiteX2" fmla="*/ 0 w 1074345"/>
              <a:gd name="connsiteY2" fmla="*/ 537173 h 1074345"/>
              <a:gd name="connsiteX3" fmla="*/ 537173 w 1074345"/>
              <a:gd name="connsiteY3" fmla="*/ 0 h 1074345"/>
              <a:gd name="connsiteX4" fmla="*/ 1074346 w 1074345"/>
              <a:gd name="connsiteY4" fmla="*/ 537173 h 107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345" h="1074345">
                <a:moveTo>
                  <a:pt x="1074346" y="537173"/>
                </a:moveTo>
                <a:cubicBezTo>
                  <a:pt x="1074346" y="833845"/>
                  <a:pt x="833845" y="1074346"/>
                  <a:pt x="537173" y="1074346"/>
                </a:cubicBezTo>
                <a:cubicBezTo>
                  <a:pt x="240500" y="1074346"/>
                  <a:pt x="0" y="833845"/>
                  <a:pt x="0" y="537173"/>
                </a:cubicBezTo>
                <a:cubicBezTo>
                  <a:pt x="0" y="240500"/>
                  <a:pt x="240500" y="0"/>
                  <a:pt x="537173" y="0"/>
                </a:cubicBezTo>
                <a:cubicBezTo>
                  <a:pt x="833845" y="0"/>
                  <a:pt x="1074346" y="240500"/>
                  <a:pt x="1074346" y="537173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7322" cap="flat">
            <a:noFill/>
            <a:prstDash val="solid"/>
            <a:miter/>
          </a:ln>
          <a:effectLst>
            <a:softEdge rad="0"/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E7A0C8E-9E26-972A-5AB1-081352B2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36" y="1596273"/>
            <a:ext cx="4719562" cy="2086725"/>
          </a:xfrm>
        </p:spPr>
        <p:txBody>
          <a:bodyPr/>
          <a:lstStyle/>
          <a:p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Set Up A MongoDB 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Database for 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Your Node.js </a:t>
            </a:r>
            <a:br>
              <a:rPr lang="en-US" sz="36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App</a:t>
            </a:r>
            <a:endParaRPr lang="en-IN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32D450-A03E-3508-0CCD-28596A452B1F}"/>
              </a:ext>
            </a:extLst>
          </p:cNvPr>
          <p:cNvSpPr txBox="1"/>
          <p:nvPr/>
        </p:nvSpPr>
        <p:spPr>
          <a:xfrm>
            <a:off x="480236" y="3907857"/>
            <a:ext cx="4321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Buka file app.js dan </a:t>
            </a:r>
            <a:r>
              <a:rPr lang="en-US" sz="2000" dirty="0" err="1"/>
              <a:t>tambahkan</a:t>
            </a:r>
            <a:r>
              <a:rPr lang="en-US" sz="2000" dirty="0"/>
              <a:t> </a:t>
            </a:r>
            <a:r>
              <a:rPr lang="en-US" sz="2000" dirty="0" err="1"/>
              <a:t>kode</a:t>
            </a:r>
            <a:r>
              <a:rPr lang="en-US" sz="2000" dirty="0"/>
              <a:t> untuk set up MongoDB ke aplikasi</a:t>
            </a:r>
            <a:endParaRPr lang="en-ID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69471-02F4-B8F5-648C-AF3644909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50" y="0"/>
            <a:ext cx="6232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a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000000"/>
      </a:accent3>
      <a:accent4>
        <a:srgbClr val="8A64B7"/>
      </a:accent4>
      <a:accent5>
        <a:srgbClr val="1BDAD3"/>
      </a:accent5>
      <a:accent6>
        <a:srgbClr val="FB6F58"/>
      </a:accent6>
      <a:hlink>
        <a:srgbClr val="0563C1"/>
      </a:hlink>
      <a:folHlink>
        <a:srgbClr val="954F72"/>
      </a:folHlink>
    </a:clrScheme>
    <a:fontScheme name="Custom 4">
      <a:majorFont>
        <a:latin typeface="Metropolis Black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243</Words>
  <Application>Microsoft Office PowerPoint</Application>
  <PresentationFormat>Widescreen</PresentationFormat>
  <Paragraphs>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Metropolis Black</vt:lpstr>
      <vt:lpstr>Wingdings</vt:lpstr>
      <vt:lpstr>Montserrat Light</vt:lpstr>
      <vt:lpstr>Metropolis Light</vt:lpstr>
      <vt:lpstr>Rubik</vt:lpstr>
      <vt:lpstr>Arial</vt:lpstr>
      <vt:lpstr>Office Theme</vt:lpstr>
      <vt:lpstr>Build a CRUD App with Node.js and MongoDB</vt:lpstr>
      <vt:lpstr>Persiapan</vt:lpstr>
      <vt:lpstr>Install Dependencies untuk Node.js Project</vt:lpstr>
      <vt:lpstr>Node.js Project Set-up</vt:lpstr>
      <vt:lpstr>Buat file baru app.js</vt:lpstr>
      <vt:lpstr>Buka file  package.json  dan  Modifikasi bagian “scripts”</vt:lpstr>
      <vt:lpstr>Jalankan server Node.js</vt:lpstr>
      <vt:lpstr>Jalankan server MongoDB  di aplikasi Compass dan  Copy alamat koneksi server</vt:lpstr>
      <vt:lpstr>Set Up A MongoDB  Database for  Your Node.js  App</vt:lpstr>
      <vt:lpstr>Build A  Model</vt:lpstr>
      <vt:lpstr>Create Services</vt:lpstr>
      <vt:lpstr>Set Up Controllers</vt:lpstr>
      <vt:lpstr>Create Routes  for Controllers</vt:lpstr>
      <vt:lpstr>Buka dan Modifikasi Kembali file app.js</vt:lpstr>
      <vt:lpstr>Jalankan server Node.js</vt:lpstr>
      <vt:lpstr>Tes API menggunakan aplikasi POSTMAN (Read All)</vt:lpstr>
      <vt:lpstr>Tes API menggunakan aplikasi POSTMAN (Create)</vt:lpstr>
      <vt:lpstr>Tes API menggunakan aplikasi POSTMAN (Update)</vt:lpstr>
      <vt:lpstr>Tes API menggunakan aplikasi POSTMAN (Read By ID)</vt:lpstr>
      <vt:lpstr>Tes API menggunakan aplikasi POSTMAN (Delete)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</dc:title>
  <dc:creator>Sapling Creations</dc:creator>
  <cp:lastModifiedBy>Piscal Pratama</cp:lastModifiedBy>
  <cp:revision>5</cp:revision>
  <dcterms:created xsi:type="dcterms:W3CDTF">2023-11-01T04:05:38Z</dcterms:created>
  <dcterms:modified xsi:type="dcterms:W3CDTF">2023-11-28T07:17:25Z</dcterms:modified>
</cp:coreProperties>
</file>